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6" r:id="rId6"/>
    <p:sldId id="294" r:id="rId7"/>
    <p:sldId id="279" r:id="rId8"/>
    <p:sldId id="287" r:id="rId9"/>
    <p:sldId id="288" r:id="rId10"/>
    <p:sldId id="268" r:id="rId11"/>
    <p:sldId id="269" r:id="rId12"/>
    <p:sldId id="270" r:id="rId13"/>
    <p:sldId id="271" r:id="rId14"/>
    <p:sldId id="272" r:id="rId15"/>
    <p:sldId id="273" r:id="rId16"/>
    <p:sldId id="292" r:id="rId17"/>
    <p:sldId id="291" r:id="rId18"/>
    <p:sldId id="296" r:id="rId19"/>
    <p:sldId id="297" r:id="rId20"/>
    <p:sldId id="295" r:id="rId21"/>
    <p:sldId id="293" r:id="rId22"/>
    <p:sldId id="274" r:id="rId23"/>
    <p:sldId id="275" r:id="rId24"/>
    <p:sldId id="276" r:id="rId25"/>
    <p:sldId id="285" r:id="rId26"/>
    <p:sldId id="277" r:id="rId27"/>
    <p:sldId id="278" r:id="rId28"/>
    <p:sldId id="289" r:id="rId29"/>
    <p:sldId id="298" r:id="rId30"/>
    <p:sldId id="280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99"/>
    <a:srgbClr val="006666"/>
    <a:srgbClr val="003300"/>
    <a:srgbClr val="66FF33"/>
    <a:srgbClr val="FFFF61"/>
    <a:srgbClr val="FFCC99"/>
    <a:srgbClr val="0000FF"/>
    <a:srgbClr val="FFFF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3" autoAdjust="0"/>
    <p:restoredTop sz="94498" autoAdjust="0"/>
  </p:normalViewPr>
  <p:slideViewPr>
    <p:cSldViewPr>
      <p:cViewPr varScale="1">
        <p:scale>
          <a:sx n="41" d="100"/>
          <a:sy n="41" d="100"/>
        </p:scale>
        <p:origin x="-6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FF675D8B-06DC-4624-BF7A-0E4D0505CF38}" type="datetimeFigureOut">
              <a:rPr lang="en-US"/>
              <a:pPr>
                <a:defRPr/>
              </a:pPr>
              <a:t>7/9/2012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69CAFF19-9DBD-4067-8D91-125F5B3215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CAE37D-F1F9-40D9-A634-2D8BEB0FBB86}" type="slidenum">
              <a:rPr lang="en-US">
                <a:latin typeface="Arial" charset="0"/>
              </a:rPr>
              <a:pPr/>
              <a:t>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590A28B-81DA-49FE-BF86-298D87741AFD}" type="slidenum">
              <a:rPr lang="en-US">
                <a:latin typeface="Arial" charset="0"/>
              </a:rPr>
              <a:pPr/>
              <a:t>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7CC606-06A4-4B40-AE0F-DCB8E0CB8E42}" type="slidenum">
              <a:rPr lang="en-US">
                <a:latin typeface="Arial" charset="0"/>
              </a:rPr>
              <a:pPr/>
              <a:t>5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885040B-5AB9-443B-A6C1-54CC2318DBAC}" type="slidenum">
              <a:rPr lang="en-US">
                <a:latin typeface="Arial" charset="0"/>
              </a:rPr>
              <a:pPr/>
              <a:t>7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B3F3C0-13AF-43FC-975A-E8422395A0BB}" type="slidenum">
              <a:rPr lang="en-US">
                <a:latin typeface="Arial" charset="0"/>
              </a:rPr>
              <a:pPr/>
              <a:t>10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73B84E3-83F2-423D-B39E-486680FB596E}" type="slidenum">
              <a:rPr lang="en-US">
                <a:latin typeface="Arial" charset="0"/>
              </a:rPr>
              <a:pPr/>
              <a:t>11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EFF3156-FBFF-4F36-B42D-CF3C94E5D0EB}" type="slidenum">
              <a:rPr lang="en-US">
                <a:latin typeface="Arial" charset="0"/>
              </a:rPr>
              <a:pPr/>
              <a:t>12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A6723B-E834-43A4-8A08-C0152B38E5FF}" type="slidenum">
              <a:rPr lang="en-US">
                <a:latin typeface="Arial" charset="0"/>
              </a:rPr>
              <a:pPr/>
              <a:t>13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D7F013E-F833-47DE-A5AF-A7DEA181C27B}" type="slidenum">
              <a:rPr lang="en-US">
                <a:latin typeface="Arial" charset="0"/>
              </a:rPr>
              <a:pPr/>
              <a:t>14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976CE7B-C35E-4991-9D64-EE72E302D2F4}" type="slidenum">
              <a:rPr lang="en-US">
                <a:latin typeface="Arial" charset="0"/>
              </a:rPr>
              <a:pPr/>
              <a:t>15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EFEBE7-709A-440F-A9C3-27E25D02DCD3}" type="slidenum">
              <a:rPr lang="en-US">
                <a:latin typeface="Arial" charset="0"/>
              </a:rPr>
              <a:pPr/>
              <a:t>20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03F2C10-5D6E-4053-B28A-158B09F8127E}" type="slidenum">
              <a:rPr lang="en-US">
                <a:latin typeface="Arial" charset="0"/>
              </a:rPr>
              <a:pPr/>
              <a:t>22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C62F51-620E-447A-8D88-32206F4AB01D}" type="slidenum">
              <a:rPr lang="en-US">
                <a:latin typeface="Arial" charset="0"/>
              </a:rPr>
              <a:pPr/>
              <a:t>23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FDA8B29-CB97-413B-890D-A528CFDD7081}" type="slidenum">
              <a:rPr lang="en-US">
                <a:latin typeface="Arial" charset="0"/>
              </a:rPr>
              <a:pPr/>
              <a:t>24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76FCEAC-B7C4-4380-8446-11002AF28449}" type="slidenum">
              <a:rPr lang="en-US">
                <a:latin typeface="Arial" charset="0"/>
              </a:rPr>
              <a:pPr/>
              <a:t>26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A6621B-D9AF-4026-A928-66E96E9CEB14}" type="slidenum">
              <a:rPr lang="en-US">
                <a:latin typeface="Arial" charset="0"/>
              </a:rPr>
              <a:pPr/>
              <a:t>30</a:t>
            </a:fld>
            <a:endParaRPr lang="en-US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C4C625-003B-4CA7-B067-7AE5691103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CFD34-17A8-455C-AB5C-233C6A6B5D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8F492-0C1F-45AA-B99A-137358DC2E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A805E-CFA4-4647-90F1-4A30B13979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05904-1D79-4128-B27F-FD9322A4C9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78695-7BB8-4D81-99FA-EB1A2EDB4A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3DA63-2778-4662-A8C6-B83487E5BF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0CAB2-4CC6-4E07-9D16-E1B82A19BD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569E2-CE92-4202-AA44-15D1AAFA41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3A846-1D14-4E88-8B28-DCAF9EB092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0CD77-9FB8-40D5-8F36-686BB4E4D5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40C0F73D-071E-4598-A3B1-F108F2B2F5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hyperlink" Target="lh:bibletopic=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lh:bibletopic=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lh:bibletopic=" TargetMode="External"/><Relationship Id="rId5" Type="http://schemas.openxmlformats.org/officeDocument/2006/relationships/image" Target="../media/image13.wmf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hyperlink" Target="http://www.artistic-designers.com/bkgds/sc1.htm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hyperlink" Target="lh:bibletopic=" TargetMode="Externa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hyperlink" Target="lh:bibletopic=" TargetMode="External"/><Relationship Id="rId4" Type="http://schemas.openxmlformats.org/officeDocument/2006/relationships/image" Target="../media/image31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hyperlink" Target="lh:bibletopic=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hyperlink" Target="lh:bibletopic=" TargetMode="External"/><Relationship Id="rId4" Type="http://schemas.openxmlformats.org/officeDocument/2006/relationships/image" Target="../media/image38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artistic-designers.com/bkgds/fan2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lh:bibletopic=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hyperlink" Target="lh:bibletopic=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5" descr="cloudcrow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18" descr="MPj0385413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2924175"/>
            <a:ext cx="4427537" cy="3933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57158" y="1785926"/>
            <a:ext cx="5572164" cy="144655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2060"/>
                </a:solidFill>
                <a:latin typeface="ML-TTJaya" pitchFamily="82" charset="0"/>
              </a:rPr>
              <a:t>\</a:t>
            </a:r>
            <a:r>
              <a:rPr lang="en-US" sz="4400" dirty="0" err="1" smtClean="0">
                <a:solidFill>
                  <a:srgbClr val="002060"/>
                </a:solidFill>
                <a:latin typeface="ML-TTJaya" pitchFamily="82" charset="0"/>
              </a:rPr>
              <a:t>n§Ä</a:t>
            </a:r>
            <a:r>
              <a:rPr lang="en-US" sz="4400" dirty="0" smtClean="0">
                <a:solidFill>
                  <a:srgbClr val="002060"/>
                </a:solidFill>
                <a:latin typeface="ML-TTJaya" pitchFamily="82" charset="0"/>
              </a:rPr>
              <a:t> </a:t>
            </a:r>
            <a:r>
              <a:rPr lang="en-US" sz="4400" dirty="0" err="1" smtClean="0">
                <a:solidFill>
                  <a:srgbClr val="002060"/>
                </a:solidFill>
                <a:latin typeface="ML-TTJaya" pitchFamily="82" charset="0"/>
              </a:rPr>
              <a:t>HgpInt¸mIp¶pthm</a:t>
            </a:r>
            <a:r>
              <a:rPr lang="en-US" sz="4400" dirty="0" smtClean="0">
                <a:solidFill>
                  <a:srgbClr val="002060"/>
                </a:solidFill>
                <a:latin typeface="ML-TTJaya" pitchFamily="82" charset="0"/>
              </a:rPr>
              <a:t>?</a:t>
            </a:r>
            <a:endParaRPr lang="en-US" sz="4400" dirty="0">
              <a:solidFill>
                <a:srgbClr val="002060"/>
              </a:solidFill>
              <a:latin typeface="ML-TTJaya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71538" y="500042"/>
            <a:ext cx="7212552" cy="923330"/>
          </a:xfrm>
          <a:prstGeom prst="rect">
            <a:avLst/>
          </a:prstGeom>
          <a:ln>
            <a:solidFill>
              <a:srgbClr val="006666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ARE YOU DRIFTING?</a:t>
            </a:r>
            <a:endParaRPr lang="en-U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vani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7" descr="vani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49500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8" descr="vani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96975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9" descr="vani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00438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0" descr="vani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52963"/>
            <a:ext cx="91440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1" descr="vani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34050"/>
            <a:ext cx="91440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1187450" y="1196975"/>
            <a:ext cx="77057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n-US" sz="3600" b="1">
                <a:latin typeface="Arial" pitchFamily="34" charset="0"/>
              </a:rPr>
              <a:t>1Therefore we must give the more earnest heed to the things we have heard, lest we drift away.</a:t>
            </a:r>
            <a:r>
              <a:rPr lang="en-US" sz="3600">
                <a:latin typeface="Arial" pitchFamily="34" charset="0"/>
              </a:rPr>
              <a:t> </a:t>
            </a:r>
          </a:p>
        </p:txBody>
      </p:sp>
      <p:sp>
        <p:nvSpPr>
          <p:cNvPr id="3085" name="WordArt 13"/>
          <p:cNvSpPr>
            <a:spLocks noChangeArrowheads="1" noChangeShapeType="1" noTextEdit="1"/>
          </p:cNvSpPr>
          <p:nvPr/>
        </p:nvSpPr>
        <p:spPr bwMode="auto">
          <a:xfrm>
            <a:off x="1331913" y="404813"/>
            <a:ext cx="31686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Hebrews 2:1...</a:t>
            </a:r>
          </a:p>
        </p:txBody>
      </p:sp>
      <p:sp>
        <p:nvSpPr>
          <p:cNvPr id="3086" name="Oval 14"/>
          <p:cNvSpPr>
            <a:spLocks noChangeArrowheads="1"/>
          </p:cNvSpPr>
          <p:nvPr/>
        </p:nvSpPr>
        <p:spPr bwMode="auto">
          <a:xfrm>
            <a:off x="3708400" y="1196975"/>
            <a:ext cx="3095625" cy="719138"/>
          </a:xfrm>
          <a:prstGeom prst="ellips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3851275" y="2349500"/>
            <a:ext cx="4105275" cy="574675"/>
          </a:xfrm>
          <a:prstGeom prst="rect">
            <a:avLst/>
          </a:prstGeom>
          <a:solidFill>
            <a:srgbClr val="FFFFB7">
              <a:alpha val="34117"/>
            </a:srgbClr>
          </a:solidFill>
          <a:ln w="28575">
            <a:solidFill>
              <a:srgbClr val="FFFFB7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88" name="WordArt 16"/>
          <p:cNvSpPr>
            <a:spLocks noChangeArrowheads="1" noChangeShapeType="1" noTextEdit="1"/>
          </p:cNvSpPr>
          <p:nvPr/>
        </p:nvSpPr>
        <p:spPr bwMode="auto">
          <a:xfrm>
            <a:off x="1187450" y="5705475"/>
            <a:ext cx="7956550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4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The writer says that there </a:t>
            </a:r>
          </a:p>
          <a:p>
            <a:pPr algn="ctr"/>
            <a:r>
              <a:rPr lang="en-US" sz="14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is a big possibility...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14414" y="3214686"/>
            <a:ext cx="5000660" cy="224676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dirty="0" err="1">
                <a:latin typeface="MAL-Vachanam" pitchFamily="2" charset="0"/>
              </a:rPr>
              <a:t>Lfksdl%k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rlA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ih</a:t>
            </a:r>
            <a:r>
              <a:rPr lang="en-US" sz="2800" dirty="0">
                <a:latin typeface="MAL-Vachanam" pitchFamily="2" charset="0"/>
              </a:rPr>
              <a:t>*</a:t>
            </a:r>
            <a:r>
              <a:rPr lang="en-US" sz="2800" dirty="0" err="1">
                <a:latin typeface="MAL-Vachanam" pitchFamily="2" charset="0"/>
              </a:rPr>
              <a:t>S~lqkA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QqkdjS~ldlfjgjS</a:t>
            </a:r>
            <a:r>
              <a:rPr lang="en-US" sz="2800" dirty="0">
                <a:latin typeface="MAL-Vachanam" pitchFamily="2" charset="0"/>
              </a:rPr>
              <a:t>[%</a:t>
            </a:r>
            <a:r>
              <a:rPr lang="en-US" sz="2800" dirty="0" err="1">
                <a:latin typeface="MAL-Vachanam" pitchFamily="2" charset="0"/>
              </a:rPr>
              <a:t>fj'k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Sd</a:t>
            </a:r>
            <a:r>
              <a:rPr lang="en-US" sz="2800" dirty="0">
                <a:latin typeface="MAL-Vachanam" pitchFamily="2" charset="0"/>
              </a:rPr>
              <a:t>}</a:t>
            </a:r>
            <a:r>
              <a:rPr lang="en-US" sz="2800" dirty="0" err="1">
                <a:latin typeface="MAL-Vachanam" pitchFamily="2" charset="0"/>
              </a:rPr>
              <a:t>fk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LPjdA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YC“Sulsm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dgkfjs</a:t>
            </a:r>
            <a:r>
              <a:rPr lang="en-US" sz="2800" dirty="0">
                <a:latin typeface="MAL-Vachanam" pitchFamily="2" charset="0"/>
              </a:rPr>
              <a:t>[</a:t>
            </a:r>
            <a:r>
              <a:rPr lang="en-US" sz="2800" dirty="0" err="1">
                <a:latin typeface="MAL-Vachanam" pitchFamily="2" charset="0"/>
              </a:rPr>
              <a:t>l&amp;ilR</a:t>
            </a:r>
            <a:r>
              <a:rPr lang="en-US" sz="2800" dirty="0">
                <a:latin typeface="MAL-Vachanam" pitchFamily="2" charset="0"/>
              </a:rPr>
              <a:t> @</a:t>
            </a:r>
            <a:r>
              <a:rPr lang="en-US" sz="2800" dirty="0" err="1">
                <a:latin typeface="MAL-Vachanam" pitchFamily="2" charset="0"/>
              </a:rPr>
              <a:t>iCUaldk'k</a:t>
            </a:r>
            <a:r>
              <a:rPr lang="en-US" sz="2800" dirty="0">
                <a:latin typeface="MAL-Vachanam" pitchFamily="2" charset="0"/>
              </a:rPr>
              <a:t>;</a:t>
            </a:r>
            <a:r>
              <a:rPr lang="en-US" sz="2800" dirty="0">
                <a:latin typeface="MAL-Vachanam" pitchFamily="2" charset="0"/>
                <a:hlinkClick r:id="rId4" action="ppaction://hlinkfile"/>
              </a:rPr>
              <a:t> </a:t>
            </a:r>
            <a:endParaRPr lang="en-US" sz="2800" dirty="0">
              <a:latin typeface="MAL-Vachanam" pitchFamily="2" charset="0"/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3000372"/>
            <a:ext cx="2786050" cy="26432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/>
      <p:bldP spid="3085" grpId="0" animBg="1"/>
      <p:bldP spid="3086" grpId="0" animBg="1"/>
      <p:bldP spid="3087" grpId="0" animBg="1"/>
      <p:bldP spid="308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vani2bkg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5" descr="vani2bkg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00213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6" descr="vani2bkg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 descr="vani2bkg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1054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258888" y="115888"/>
            <a:ext cx="7885112" cy="228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altLang="ja-JP" sz="4800" b="1" dirty="0">
                <a:solidFill>
                  <a:srgbClr val="FFFF00"/>
                </a:solidFill>
                <a:latin typeface="Amazone BT" pitchFamily="66" charset="0"/>
                <a:ea typeface="ＭＳ Ｐゴシック" charset="-128"/>
              </a:rPr>
              <a:t>Drifting can be very dangerous because it can go completely unnoticed…</a:t>
            </a:r>
            <a:r>
              <a:rPr lang="en-US" altLang="ja-JP" sz="4800" dirty="0">
                <a:solidFill>
                  <a:srgbClr val="FFFF00"/>
                </a:solidFill>
                <a:ea typeface="ＭＳ Ｐゴシック" charset="-128"/>
              </a:rPr>
              <a:t> 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7178" name="Line 13"/>
          <p:cNvSpPr>
            <a:spLocks noChangeShapeType="1"/>
          </p:cNvSpPr>
          <p:nvPr/>
        </p:nvSpPr>
        <p:spPr bwMode="auto">
          <a:xfrm>
            <a:off x="1692275" y="5670492"/>
            <a:ext cx="696025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571604" y="5657671"/>
            <a:ext cx="661270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HgpInt¸mIÂ</a:t>
            </a:r>
            <a:r>
              <a:rPr lang="en-US" sz="3600" dirty="0" smtClean="0">
                <a:solidFill>
                  <a:srgbClr val="FFC000"/>
                </a:solidFill>
                <a:latin typeface="ML-Ambili" pitchFamily="82" charset="0"/>
              </a:rPr>
              <a:t> A]</a:t>
            </a:r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ISIcw</a:t>
            </a:r>
            <a:r>
              <a:rPr lang="en-US" sz="3600" dirty="0" smtClean="0">
                <a:solidFill>
                  <a:srgbClr val="FFC000"/>
                </a:solidFill>
                <a:latin typeface="ML-Ambili" pitchFamily="82" charset="0"/>
              </a:rPr>
              <a:t> </a:t>
            </a:r>
          </a:p>
          <a:p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H«pw</a:t>
            </a:r>
            <a:r>
              <a:rPr lang="en-US" sz="3600" dirty="0" smtClean="0">
                <a:solidFill>
                  <a:srgbClr val="FFC000"/>
                </a:solidFill>
                <a:latin typeface="ML-Ambili" pitchFamily="82" charset="0"/>
              </a:rPr>
              <a:t> </a:t>
            </a:r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Xncn¨dnbmsX</a:t>
            </a:r>
            <a:r>
              <a:rPr lang="en-US" sz="3600" dirty="0" smtClean="0">
                <a:solidFill>
                  <a:srgbClr val="FFC000"/>
                </a:solidFill>
                <a:latin typeface="ML-Ambili" pitchFamily="82" charset="0"/>
              </a:rPr>
              <a:t> </a:t>
            </a:r>
            <a:r>
              <a:rPr lang="en-US" sz="3600" dirty="0">
                <a:solidFill>
                  <a:srgbClr val="FFC000"/>
                </a:solidFill>
                <a:latin typeface="ML-Ambili" pitchFamily="82" charset="0"/>
              </a:rPr>
              <a:t>B]¯</a:t>
            </a:r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nÂs¸Spw</a:t>
            </a:r>
            <a:endParaRPr lang="en-US" sz="3600" dirty="0">
              <a:solidFill>
                <a:srgbClr val="FFC000"/>
              </a:solidFill>
              <a:latin typeface="ML-Ambili" pitchFamily="82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2571744"/>
            <a:ext cx="7000924" cy="2971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u1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5" descr="u1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84313"/>
            <a:ext cx="9144000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6" descr="u1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997200"/>
            <a:ext cx="91440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7" descr="u1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55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8" descr="u13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05488"/>
            <a:ext cx="9144000" cy="105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>
            <a:off x="1142976" y="260350"/>
            <a:ext cx="7858180" cy="159701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HgpInt¸mIensâ</a:t>
            </a:r>
            <a:r>
              <a:rPr lang="en-US" sz="3600" dirty="0" smtClean="0">
                <a:solidFill>
                  <a:srgbClr val="FFC000"/>
                </a:solidFill>
                <a:latin typeface="ML-Ambili" pitchFamily="82" charset="0"/>
              </a:rPr>
              <a:t> </a:t>
            </a:r>
          </a:p>
          <a:p>
            <a:pPr algn="ctr"/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Nne</a:t>
            </a:r>
            <a:r>
              <a:rPr lang="en-US" sz="3600" dirty="0" smtClean="0">
                <a:solidFill>
                  <a:srgbClr val="FFC000"/>
                </a:solidFill>
                <a:latin typeface="ML-Ambili" pitchFamily="82" charset="0"/>
              </a:rPr>
              <a:t> </a:t>
            </a:r>
            <a:r>
              <a:rPr lang="en-US" sz="3600" dirty="0" err="1" smtClean="0">
                <a:solidFill>
                  <a:srgbClr val="FFC000"/>
                </a:solidFill>
                <a:latin typeface="ML-Ambili" pitchFamily="82" charset="0"/>
              </a:rPr>
              <a:t>bmYmÀ°y§Ä</a:t>
            </a:r>
            <a:endParaRPr lang="en-US" sz="3600" dirty="0">
              <a:solidFill>
                <a:srgbClr val="FFC000"/>
              </a:solidFill>
              <a:latin typeface="ML-Ambili" pitchFamily="82" charset="0"/>
            </a:endParaRPr>
          </a:p>
          <a:p>
            <a:pPr algn="ctr"/>
            <a:r>
              <a:rPr lang="en-US" sz="3600" kern="10" dirty="0" smtClean="0">
                <a:ln w="1905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L-Ambili" pitchFamily="82" charset="0"/>
              </a:rPr>
              <a:t>.</a:t>
            </a:r>
            <a:endParaRPr lang="en-US" sz="3600" kern="10" dirty="0">
              <a:ln w="19050">
                <a:solidFill>
                  <a:srgbClr val="00FF00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ML-Ambili" pitchFamily="82" charset="0"/>
            </a:endParaRPr>
          </a:p>
        </p:txBody>
      </p:sp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>
            <a:off x="1071538" y="2428868"/>
            <a:ext cx="6072230" cy="10715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Is it easy to drift away? </a:t>
            </a:r>
          </a:p>
        </p:txBody>
      </p:sp>
      <p:pic>
        <p:nvPicPr>
          <p:cNvPr id="5132" name="Picture 12" descr="MMAG00362_0000[1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8850" y="2214554"/>
            <a:ext cx="18351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3" name="WordArt 13"/>
          <p:cNvSpPr>
            <a:spLocks noChangeArrowheads="1" noChangeShapeType="1" noTextEdit="1"/>
          </p:cNvSpPr>
          <p:nvPr/>
        </p:nvSpPr>
        <p:spPr bwMode="auto">
          <a:xfrm>
            <a:off x="1643042" y="3786190"/>
            <a:ext cx="5472112" cy="17145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CC99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give earnest heed!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nimBg="1"/>
      <p:bldP spid="5130" grpId="0" animBg="1"/>
      <p:bldP spid="51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6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7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8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9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10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9" name="WordArt 11"/>
          <p:cNvSpPr>
            <a:spLocks noChangeArrowheads="1" noChangeShapeType="1" noTextEdit="1"/>
          </p:cNvSpPr>
          <p:nvPr/>
        </p:nvSpPr>
        <p:spPr bwMode="auto">
          <a:xfrm>
            <a:off x="1187450" y="188913"/>
            <a:ext cx="75612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66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•Do we have the same problem today? </a:t>
            </a:r>
          </a:p>
        </p:txBody>
      </p:sp>
      <p:sp>
        <p:nvSpPr>
          <p:cNvPr id="12300" name="WordArt 12"/>
          <p:cNvSpPr>
            <a:spLocks noChangeArrowheads="1" noChangeShapeType="1" noTextEdit="1"/>
          </p:cNvSpPr>
          <p:nvPr/>
        </p:nvSpPr>
        <p:spPr bwMode="auto">
          <a:xfrm>
            <a:off x="2484438" y="908050"/>
            <a:ext cx="4608512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Yes, we do..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1116013" y="1916113"/>
            <a:ext cx="77057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/>
              <a:t>Revelation 3:17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…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rJ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rj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.=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lzUrkA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LgjÖrkA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pgjYprkA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dkgkmrkA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rÏrkA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t'k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Lyjulfjgj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[</a:t>
            </a:r>
            <a:r>
              <a:rPr lang="en-US" sz="2800" dirty="0" err="1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</a:rPr>
              <a:t>ulH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latin typeface="MAL-Vachanam" pitchFamily="2" charset="0"/>
                <a:hlinkClick r:id="rId4" action="ppaction://hlinkfile"/>
              </a:rPr>
              <a:t> </a:t>
            </a:r>
            <a:endParaRPr lang="en-US" sz="2800" b="1" dirty="0">
              <a:solidFill>
                <a:schemeClr val="accent6">
                  <a:lumMod val="75000"/>
                </a:schemeClr>
              </a:solidFill>
              <a:latin typeface="MAL-Vachanam" pitchFamily="2" charset="0"/>
            </a:endParaRP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0" y="3429000"/>
            <a:ext cx="9144000" cy="5847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altLang="ja-JP" sz="3200" b="1" dirty="0" smtClean="0">
                <a:solidFill>
                  <a:srgbClr val="66FF33"/>
                </a:solidFill>
                <a:ea typeface="ＭＳ Ｐゴシック" charset="-128"/>
              </a:rPr>
              <a:t> </a:t>
            </a:r>
            <a:r>
              <a:rPr lang="en-CA" altLang="ja-JP" sz="2000" b="1" dirty="0">
                <a:solidFill>
                  <a:srgbClr val="66FF33"/>
                </a:solidFill>
                <a:ea typeface="ＭＳ Ｐゴシック" charset="-128"/>
              </a:rPr>
              <a:t>Jesus says you are drifting away and it is hard for you to see it!</a:t>
            </a:r>
            <a:r>
              <a:rPr lang="en-US" altLang="ja-JP" sz="2000" dirty="0">
                <a:solidFill>
                  <a:srgbClr val="66FF33"/>
                </a:solidFill>
                <a:ea typeface="ＭＳ Ｐゴシック" charset="-128"/>
              </a:rPr>
              <a:t> </a:t>
            </a:r>
            <a:endParaRPr lang="en-US" sz="2000" dirty="0">
              <a:solidFill>
                <a:srgbClr val="66FF33"/>
              </a:solidFill>
            </a:endParaRPr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0" y="4143380"/>
            <a:ext cx="9144000" cy="264687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Is there something that we must do in order not to drift away? </a:t>
            </a:r>
            <a:r>
              <a:rPr lang="en-US" sz="3200" dirty="0" smtClean="0">
                <a:solidFill>
                  <a:srgbClr val="FFC000"/>
                </a:solidFill>
                <a:latin typeface="ML-TTJaya" pitchFamily="82" charset="0"/>
              </a:rPr>
              <a:t>HgpInt¸mImXncn¸m³ 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Fs</a:t>
            </a:r>
            <a:r>
              <a:rPr lang="en-US" sz="3200" dirty="0" err="1">
                <a:solidFill>
                  <a:srgbClr val="FFC000"/>
                </a:solidFill>
                <a:latin typeface="ML-TTJaya" pitchFamily="82" charset="0"/>
              </a:rPr>
              <a:t>´¦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npw</a:t>
            </a:r>
            <a:r>
              <a:rPr lang="en-US" sz="3200" dirty="0" smtClean="0">
                <a:solidFill>
                  <a:srgbClr val="FFC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sNt¿Wtam</a:t>
            </a:r>
            <a:r>
              <a:rPr lang="en-US" sz="3200" dirty="0">
                <a:solidFill>
                  <a:srgbClr val="FFC000"/>
                </a:solidFill>
                <a:latin typeface="ML-TTJaya" pitchFamily="82" charset="0"/>
              </a:rPr>
              <a:t>?</a:t>
            </a:r>
          </a:p>
          <a:p>
            <a:pPr marL="342900" indent="-342900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Or even if we are drifting, are there ways for me to know it? Yes, there are</a:t>
            </a:r>
            <a:r>
              <a:rPr lang="en-US" sz="2000" dirty="0" smtClean="0">
                <a:solidFill>
                  <a:schemeClr val="bg1"/>
                </a:solidFill>
              </a:rPr>
              <a:t>!</a:t>
            </a:r>
          </a:p>
          <a:p>
            <a:pPr marL="342900" indent="-342900">
              <a:spcBef>
                <a:spcPct val="50000"/>
              </a:spcBef>
            </a:pPr>
            <a:r>
              <a:rPr lang="en-US" sz="3200" dirty="0">
                <a:solidFill>
                  <a:srgbClr val="FFC000"/>
                </a:solidFill>
                <a:latin typeface="ML-TTJaya" pitchFamily="82" charset="0"/>
              </a:rPr>
              <a:t>Rm³ 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Hgp¡nemtWm</a:t>
            </a:r>
            <a:r>
              <a:rPr lang="en-US" sz="3200" dirty="0" smtClean="0">
                <a:solidFill>
                  <a:srgbClr val="FFC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F¶v</a:t>
            </a:r>
            <a:r>
              <a:rPr lang="en-US" sz="3200" dirty="0" smtClean="0">
                <a:solidFill>
                  <a:srgbClr val="FFC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Xncn¨dnbmtam</a:t>
            </a:r>
            <a:r>
              <a:rPr lang="en-US" sz="3200" dirty="0" smtClean="0">
                <a:solidFill>
                  <a:srgbClr val="FFC000"/>
                </a:solidFill>
                <a:latin typeface="ML-TTJaya" pitchFamily="82" charset="0"/>
              </a:rPr>
              <a:t>? </a:t>
            </a:r>
            <a:endParaRPr lang="en-US" sz="3200" dirty="0">
              <a:solidFill>
                <a:srgbClr val="FFC000"/>
              </a:solidFill>
              <a:latin typeface="ML-TTJay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0" grpId="0" animBg="1"/>
      <p:bldP spid="12301" grpId="0"/>
      <p:bldP spid="12302" grpId="0" animBg="1"/>
      <p:bldP spid="1230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5486400" cy="99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WordArt 6"/>
          <p:cNvSpPr>
            <a:spLocks noChangeArrowheads="1" noChangeShapeType="1" noTextEdit="1"/>
          </p:cNvSpPr>
          <p:nvPr/>
        </p:nvSpPr>
        <p:spPr bwMode="auto">
          <a:xfrm>
            <a:off x="228600" y="228600"/>
            <a:ext cx="7415234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2844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CCECFF"/>
                </a:solidFill>
                <a:effectLst>
                  <a:outerShdw dist="99193" dir="2381944" algn="ctr" rotWithShape="0">
                    <a:srgbClr val="808080">
                      <a:alpha val="50027"/>
                    </a:srgbClr>
                  </a:outerShdw>
                </a:effectLst>
                <a:latin typeface="Chiller"/>
              </a:rPr>
              <a:t>Lest We Drift Away</a:t>
            </a:r>
          </a:p>
        </p:txBody>
      </p:sp>
      <p:sp>
        <p:nvSpPr>
          <p:cNvPr id="3" name="WordArt 4"/>
          <p:cNvSpPr>
            <a:spLocks noChangeArrowheads="1" noChangeShapeType="1" noTextEdit="1"/>
          </p:cNvSpPr>
          <p:nvPr/>
        </p:nvSpPr>
        <p:spPr bwMode="auto">
          <a:xfrm>
            <a:off x="152400" y="1524000"/>
            <a:ext cx="4343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Gill Sans Ultra Bold"/>
              </a:rPr>
              <a:t>People can drift away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362200" y="2514600"/>
            <a:ext cx="6629400" cy="370575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marL="342900" indent="-342900">
              <a:spcBef>
                <a:spcPts val="1575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 Requires no effort - Heb 2:1</a:t>
            </a:r>
          </a:p>
          <a:p>
            <a:pPr marL="342900" indent="-342900">
              <a:spcBef>
                <a:spcPts val="1575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 An unconscious process - Rev 3:17</a:t>
            </a:r>
          </a:p>
          <a:p>
            <a:pPr marL="342900" indent="-342900">
              <a:spcBef>
                <a:spcPts val="1575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 We never drift upstream - Mat 7:13,14</a:t>
            </a:r>
          </a:p>
          <a:p>
            <a:pPr marL="342900" indent="-342900">
              <a:spcBef>
                <a:spcPts val="1575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Speed downstream increases – 2 Pt 2:20</a:t>
            </a:r>
          </a:p>
          <a:p>
            <a:pPr marL="342900" indent="-342900">
              <a:spcBef>
                <a:spcPts val="1575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Drifting is dangerous to others – Mal 2:8; </a:t>
            </a:r>
          </a:p>
          <a:p>
            <a:pPr marL="342900" indent="-342900">
              <a:spcBef>
                <a:spcPts val="1575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Ends in shipwreck – 1 Tim 1:19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28600" y="2438400"/>
            <a:ext cx="1905000" cy="393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IN" sz="3600" dirty="0">
                <a:solidFill>
                  <a:srgbClr val="000000"/>
                </a:solidFill>
                <a:latin typeface="Humanst521 BT" pitchFamily="32" charset="0"/>
                <a:ea typeface="WenQuanYi Micro Hei" charset="0"/>
                <a:cs typeface="WenQuanYi Micro Hei" charset="0"/>
              </a:rPr>
              <a:t>Some things we should know about drifting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repl"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0" y="928670"/>
            <a:ext cx="91440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1.  When the way to the meeting house seems too far</a:t>
            </a:r>
            <a:r>
              <a:rPr lang="en-US" sz="3200" b="1" dirty="0" smtClean="0">
                <a:solidFill>
                  <a:srgbClr val="C00000"/>
                </a:solidFill>
              </a:rPr>
              <a:t>.</a:t>
            </a:r>
          </a:p>
          <a:p>
            <a:r>
              <a:rPr lang="en-US" sz="3200" dirty="0" err="1" smtClean="0">
                <a:solidFill>
                  <a:srgbClr val="C00000"/>
                </a:solidFill>
                <a:latin typeface="ML-TTJaya" pitchFamily="82" charset="0"/>
              </a:rPr>
              <a:t>k`mlmÄ</a:t>
            </a:r>
            <a:r>
              <a:rPr lang="en-US" sz="3200" dirty="0" smtClean="0">
                <a:solidFill>
                  <a:srgbClr val="C00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ML-TTJaya" pitchFamily="82" charset="0"/>
              </a:rPr>
              <a:t>AIsebmsW¶v</a:t>
            </a:r>
            <a:r>
              <a:rPr lang="en-US" sz="3200" dirty="0" smtClean="0">
                <a:solidFill>
                  <a:srgbClr val="C00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ML-TTJaya" pitchFamily="82" charset="0"/>
              </a:rPr>
              <a:t>tXm¶pI</a:t>
            </a:r>
            <a:endParaRPr lang="en-US" sz="3200" b="1" dirty="0">
              <a:solidFill>
                <a:srgbClr val="C00000"/>
              </a:solidFill>
            </a:endParaRPr>
          </a:p>
          <a:p>
            <a:r>
              <a:rPr lang="en-US" sz="3200" b="1" dirty="0">
                <a:solidFill>
                  <a:srgbClr val="002060"/>
                </a:solidFill>
              </a:rPr>
              <a:t>2.  When the sermon seems too long</a:t>
            </a:r>
            <a:r>
              <a:rPr lang="en-US" sz="3200" b="1" dirty="0" smtClean="0">
                <a:solidFill>
                  <a:srgbClr val="002060"/>
                </a:solidFill>
              </a:rPr>
              <a:t>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{ ]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kwKw</a:t>
            </a:r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 \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ofp¶p</a:t>
            </a:r>
            <a:endParaRPr lang="en-US" sz="3200" b="1" dirty="0">
              <a:solidFill>
                <a:srgbClr val="002060"/>
              </a:solidFill>
            </a:endParaRPr>
          </a:p>
          <a:p>
            <a:r>
              <a:rPr lang="en-US" sz="3200" b="1" dirty="0">
                <a:solidFill>
                  <a:srgbClr val="7030A0"/>
                </a:solidFill>
              </a:rPr>
              <a:t>3.  When the singing comes hard and seems dreary</a:t>
            </a:r>
            <a:r>
              <a:rPr lang="en-US" sz="3200" b="1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sz="3200" dirty="0" smtClean="0">
                <a:solidFill>
                  <a:srgbClr val="7030A0"/>
                </a:solidFill>
                <a:latin typeface="ML-TTJaya" pitchFamily="82" charset="0"/>
              </a:rPr>
              <a:t>]</a:t>
            </a:r>
            <a:r>
              <a:rPr lang="en-US" sz="3200" dirty="0" err="1" smtClean="0">
                <a:solidFill>
                  <a:srgbClr val="7030A0"/>
                </a:solidFill>
                <a:latin typeface="ML-TTJaya" pitchFamily="82" charset="0"/>
              </a:rPr>
              <a:t>m«n</a:t>
            </a:r>
            <a:r>
              <a:rPr lang="en-US" sz="3200" dirty="0" smtClean="0">
                <a:solidFill>
                  <a:srgbClr val="7030A0"/>
                </a:solidFill>
                <a:latin typeface="ML-TTJaya" pitchFamily="82" charset="0"/>
              </a:rPr>
              <a:t>\v </a:t>
            </a:r>
            <a:r>
              <a:rPr lang="en-US" sz="3200" dirty="0" err="1" smtClean="0">
                <a:solidFill>
                  <a:srgbClr val="7030A0"/>
                </a:solidFill>
                <a:latin typeface="ML-TTJaya" pitchFamily="82" charset="0"/>
              </a:rPr>
              <a:t>ImTn</a:t>
            </a:r>
            <a:r>
              <a:rPr lang="en-US" sz="3200" dirty="0" smtClean="0">
                <a:solidFill>
                  <a:srgbClr val="7030A0"/>
                </a:solidFill>
                <a:latin typeface="ML-TTJaya" pitchFamily="82" charset="0"/>
              </a:rPr>
              <a:t>\</a:t>
            </a:r>
            <a:r>
              <a:rPr lang="en-US" sz="3200" dirty="0" err="1" smtClean="0">
                <a:solidFill>
                  <a:srgbClr val="7030A0"/>
                </a:solidFill>
                <a:latin typeface="ML-TTJaya" pitchFamily="82" charset="0"/>
              </a:rPr>
              <a:t>yhpw</a:t>
            </a:r>
            <a:r>
              <a:rPr lang="en-US" sz="3200" dirty="0" smtClean="0">
                <a:solidFill>
                  <a:srgbClr val="7030A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ML-TTJaya" pitchFamily="82" charset="0"/>
              </a:rPr>
              <a:t>hnckXbpw</a:t>
            </a:r>
            <a:r>
              <a:rPr lang="en-US" sz="3200" dirty="0" smtClean="0">
                <a:solidFill>
                  <a:srgbClr val="7030A0"/>
                </a:solidFill>
                <a:latin typeface="ML-TTJaya" pitchFamily="82" charset="0"/>
              </a:rPr>
              <a:t> A\</a:t>
            </a:r>
            <a:r>
              <a:rPr lang="en-US" sz="3200" dirty="0" err="1" smtClean="0">
                <a:solidFill>
                  <a:srgbClr val="7030A0"/>
                </a:solidFill>
                <a:latin typeface="ML-TTJaya" pitchFamily="82" charset="0"/>
              </a:rPr>
              <a:t>p`hs¸SpI</a:t>
            </a:r>
            <a:endParaRPr lang="en-US" sz="3200" dirty="0" smtClean="0">
              <a:solidFill>
                <a:srgbClr val="7030A0"/>
              </a:solidFill>
              <a:latin typeface="ML-TTJaya" pitchFamily="82" charset="0"/>
            </a:endParaRPr>
          </a:p>
          <a:p>
            <a:r>
              <a:rPr lang="en-US" sz="3200" b="1" dirty="0" smtClean="0"/>
              <a:t>4</a:t>
            </a:r>
            <a:r>
              <a:rPr lang="en-US" sz="3200" b="1" dirty="0"/>
              <a:t>.  When you see so much to dislike in your brethren.</a:t>
            </a:r>
          </a:p>
          <a:p>
            <a:r>
              <a:rPr lang="en-US" sz="3200" dirty="0" err="1" smtClean="0">
                <a:latin typeface="ML-TTJaya" pitchFamily="82" charset="0"/>
              </a:rPr>
              <a:t>ktlmZc</a:t>
            </a:r>
            <a:r>
              <a:rPr lang="en-US" sz="3200" dirty="0" smtClean="0">
                <a:latin typeface="ML-TTJaya" pitchFamily="82" charset="0"/>
              </a:rPr>
              <a:t>\</a:t>
            </a:r>
            <a:r>
              <a:rPr lang="en-US" sz="3200" dirty="0" err="1" smtClean="0">
                <a:latin typeface="ML-TTJaya" pitchFamily="82" charset="0"/>
              </a:rPr>
              <a:t>nÂ</a:t>
            </a:r>
            <a:r>
              <a:rPr lang="en-US" sz="3200" dirty="0" smtClean="0">
                <a:latin typeface="ML-TTJaya" pitchFamily="82" charset="0"/>
              </a:rPr>
              <a:t> </a:t>
            </a:r>
            <a:r>
              <a:rPr lang="en-US" sz="3200" dirty="0" err="1" smtClean="0">
                <a:latin typeface="ML-TTJaya" pitchFamily="82" charset="0"/>
              </a:rPr>
              <a:t>IpSpXÂ</a:t>
            </a:r>
            <a:r>
              <a:rPr lang="en-US" sz="3200" dirty="0" smtClean="0">
                <a:latin typeface="ML-TTJaya" pitchFamily="82" charset="0"/>
              </a:rPr>
              <a:t> </a:t>
            </a:r>
            <a:r>
              <a:rPr lang="en-US" sz="3200" dirty="0" err="1" smtClean="0">
                <a:latin typeface="ML-TTJaya" pitchFamily="82" charset="0"/>
              </a:rPr>
              <a:t>Ipäw</a:t>
            </a:r>
            <a:r>
              <a:rPr lang="en-US" sz="3200" dirty="0" smtClean="0">
                <a:latin typeface="ML-TTJaya" pitchFamily="82" charset="0"/>
              </a:rPr>
              <a:t> </a:t>
            </a:r>
            <a:r>
              <a:rPr lang="en-US" sz="3200" dirty="0" err="1" smtClean="0">
                <a:latin typeface="ML-TTJaya" pitchFamily="82" charset="0"/>
              </a:rPr>
              <a:t>ImWpI</a:t>
            </a:r>
            <a:endParaRPr lang="en-US" sz="3200" b="1" dirty="0" smtClean="0"/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395288" y="188912"/>
            <a:ext cx="8248678" cy="66831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An easy way to know if I am drifting...</a:t>
            </a:r>
          </a:p>
        </p:txBody>
      </p:sp>
      <p:pic>
        <p:nvPicPr>
          <p:cNvPr id="4" name="Picture 12" descr="MMAG00362_0000[1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1268413"/>
            <a:ext cx="18351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1000"/>
                                        <p:tgtEl>
                                          <p:spTgt spid="2560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1000"/>
                                        <p:tgtEl>
                                          <p:spTgt spid="2560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282" y="363915"/>
            <a:ext cx="871543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5.  When the preacher makes you mad.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ML-TTJaya" pitchFamily="82" charset="0"/>
              </a:rPr>
              <a:t>{]</a:t>
            </a:r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mkwKnIs</a:t>
            </a:r>
            <a:r>
              <a:rPr lang="en-US" sz="3200" dirty="0" smtClean="0">
                <a:solidFill>
                  <a:srgbClr val="FF0000"/>
                </a:solidFill>
                <a:latin typeface="ML-TTJaya" pitchFamily="82" charset="0"/>
              </a:rPr>
              <a:t>\ </a:t>
            </a:r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CãanÃmXmIpI</a:t>
            </a:r>
            <a:endParaRPr lang="en-US" sz="3200" dirty="0" smtClean="0">
              <a:solidFill>
                <a:srgbClr val="FF0000"/>
              </a:solidFill>
              <a:latin typeface="ML-TTJaya" pitchFamily="82" charset="0"/>
            </a:endParaRPr>
          </a:p>
          <a:p>
            <a:r>
              <a:rPr lang="en-US" sz="3200" b="1" dirty="0" smtClean="0">
                <a:solidFill>
                  <a:srgbClr val="002060"/>
                </a:solidFill>
              </a:rPr>
              <a:t>6. When the members frequently say things that offend you.</a:t>
            </a:r>
          </a:p>
          <a:p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\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n§Ä¡v</a:t>
            </a:r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CãaÃm</a:t>
            </a:r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¯ 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Imcyw</a:t>
            </a:r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ktlmZc·mÀ</a:t>
            </a:r>
            <a:r>
              <a:rPr lang="en-US" sz="3200" dirty="0" smtClean="0">
                <a:solidFill>
                  <a:srgbClr val="002060"/>
                </a:solidFill>
                <a:latin typeface="ML-TTJaya" pitchFamily="82" charset="0"/>
              </a:rPr>
              <a:t> ]</a:t>
            </a:r>
            <a:r>
              <a:rPr lang="en-US" sz="3200" dirty="0" err="1" smtClean="0">
                <a:solidFill>
                  <a:srgbClr val="002060"/>
                </a:solidFill>
                <a:latin typeface="ML-TTJaya" pitchFamily="82" charset="0"/>
              </a:rPr>
              <a:t>dbpI</a:t>
            </a:r>
            <a:endParaRPr lang="en-US" sz="3200" dirty="0" smtClean="0">
              <a:solidFill>
                <a:srgbClr val="002060"/>
              </a:solidFill>
              <a:latin typeface="ML-TTJaya" pitchFamily="82" charset="0"/>
            </a:endParaRPr>
          </a:p>
          <a:p>
            <a:r>
              <a:rPr lang="en-US" sz="3200" b="1" dirty="0" smtClean="0">
                <a:solidFill>
                  <a:srgbClr val="00B050"/>
                </a:solidFill>
              </a:rPr>
              <a:t>7.  When reading the Bible is dull and puts you to sleep.</a:t>
            </a:r>
          </a:p>
          <a:p>
            <a:r>
              <a:rPr lang="en-US" sz="3200" dirty="0" err="1" smtClean="0">
                <a:solidFill>
                  <a:srgbClr val="00B050"/>
                </a:solidFill>
                <a:latin typeface="ML-TTJaya" pitchFamily="82" charset="0"/>
              </a:rPr>
              <a:t>hN</a:t>
            </a:r>
            <a:r>
              <a:rPr lang="en-US" sz="3200" dirty="0" smtClean="0">
                <a:solidFill>
                  <a:srgbClr val="00B050"/>
                </a:solidFill>
                <a:latin typeface="ML-TTJaya" pitchFamily="82" charset="0"/>
              </a:rPr>
              <a:t>\ </a:t>
            </a:r>
            <a:r>
              <a:rPr lang="en-US" sz="3200" dirty="0" err="1" smtClean="0">
                <a:solidFill>
                  <a:srgbClr val="00B050"/>
                </a:solidFill>
                <a:latin typeface="ML-TTJaya" pitchFamily="82" charset="0"/>
              </a:rPr>
              <a:t>hmb</a:t>
            </a:r>
            <a:r>
              <a:rPr lang="en-US" sz="3200" dirty="0" smtClean="0">
                <a:solidFill>
                  <a:srgbClr val="00B050"/>
                </a:solidFill>
                <a:latin typeface="ML-TTJaya" pitchFamily="82" charset="0"/>
              </a:rPr>
              <a:t>\ </a:t>
            </a:r>
            <a:r>
              <a:rPr lang="en-US" sz="3200" dirty="0" err="1" smtClean="0">
                <a:solidFill>
                  <a:srgbClr val="00B050"/>
                </a:solidFill>
                <a:latin typeface="ML-TTJaya" pitchFamily="82" charset="0"/>
              </a:rPr>
              <a:t>t_mdSn¸n¡pI</a:t>
            </a:r>
            <a:r>
              <a:rPr lang="en-US" sz="3200" dirty="0" smtClean="0">
                <a:solidFill>
                  <a:srgbClr val="00B05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ML-TTJaya" pitchFamily="82" charset="0"/>
              </a:rPr>
              <a:t>Dd¡w</a:t>
            </a:r>
            <a:r>
              <a:rPr lang="en-US" sz="3200" dirty="0" smtClean="0">
                <a:solidFill>
                  <a:srgbClr val="00B05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ML-TTJaya" pitchFamily="82" charset="0"/>
              </a:rPr>
              <a:t>hcp¯pI</a:t>
            </a:r>
            <a:endParaRPr lang="en-US" sz="3200" dirty="0" smtClean="0">
              <a:solidFill>
                <a:srgbClr val="00B050"/>
              </a:solidFill>
              <a:latin typeface="ML-TTJaya" pitchFamily="82" charset="0"/>
            </a:endParaRPr>
          </a:p>
          <a:p>
            <a:r>
              <a:rPr lang="en-US" sz="3200" b="1" dirty="0" smtClean="0"/>
              <a:t>8.  When it frets you to be called on to give.</a:t>
            </a:r>
          </a:p>
          <a:p>
            <a:r>
              <a:rPr lang="en-US" sz="3200" dirty="0" err="1" smtClean="0">
                <a:latin typeface="ML-TTJaya" pitchFamily="82" charset="0"/>
              </a:rPr>
              <a:t>sImSp¡ens</a:t>
            </a:r>
            <a:r>
              <a:rPr lang="en-US" sz="3200" dirty="0" smtClean="0">
                <a:latin typeface="ML-TTJaya" pitchFamily="82" charset="0"/>
              </a:rPr>
              <a:t>\¸</a:t>
            </a:r>
            <a:r>
              <a:rPr lang="en-US" sz="3200" dirty="0" err="1" smtClean="0">
                <a:latin typeface="ML-TTJaya" pitchFamily="82" charset="0"/>
              </a:rPr>
              <a:t>än</a:t>
            </a:r>
            <a:r>
              <a:rPr lang="en-US" sz="3200" dirty="0" smtClean="0">
                <a:latin typeface="ML-TTJaya" pitchFamily="82" charset="0"/>
              </a:rPr>
              <a:t> ]dbpt¼mÄ </a:t>
            </a:r>
            <a:r>
              <a:rPr lang="en-US" sz="3200" dirty="0" err="1" smtClean="0">
                <a:latin typeface="ML-TTJaya" pitchFamily="82" charset="0"/>
              </a:rPr>
              <a:t>AklnjWX</a:t>
            </a:r>
            <a:endParaRPr lang="en-US" sz="3200" dirty="0" smtClean="0">
              <a:latin typeface="ML-TTJaya" pitchFamily="82" charset="0"/>
            </a:endParaRPr>
          </a:p>
        </p:txBody>
      </p:sp>
      <p:pic>
        <p:nvPicPr>
          <p:cNvPr id="3" name="Picture 12" descr="MMAG00362_0000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850" y="3643314"/>
            <a:ext cx="18351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720" y="285728"/>
            <a:ext cx="86439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9.  When you feel that there is no use of working with the sinners around you.</a:t>
            </a:r>
          </a:p>
          <a:p>
            <a:r>
              <a:rPr lang="en-US" sz="2800" dirty="0" err="1" smtClean="0">
                <a:solidFill>
                  <a:srgbClr val="C00000"/>
                </a:solidFill>
                <a:latin typeface="ML-TTJaya" pitchFamily="82" charset="0"/>
              </a:rPr>
              <a:t>NpäpapÅ</a:t>
            </a:r>
            <a:r>
              <a:rPr lang="en-US" sz="2800" dirty="0" smtClean="0">
                <a:solidFill>
                  <a:srgbClr val="C00000"/>
                </a:solidFill>
                <a:latin typeface="ML-TTJaya" pitchFamily="82" charset="0"/>
              </a:rPr>
              <a:t> ]m]</a:t>
            </a:r>
            <a:r>
              <a:rPr lang="en-US" sz="2800" dirty="0" err="1" smtClean="0">
                <a:solidFill>
                  <a:srgbClr val="C00000"/>
                </a:solidFill>
                <a:latin typeface="ML-TTJaya" pitchFamily="82" charset="0"/>
              </a:rPr>
              <a:t>nIsf¡pdn¨v</a:t>
            </a:r>
            <a:r>
              <a:rPr lang="en-US" sz="2800" dirty="0" smtClean="0">
                <a:solidFill>
                  <a:srgbClr val="C00000"/>
                </a:solidFill>
                <a:latin typeface="ML-TTJaya" pitchFamily="82" charset="0"/>
              </a:rPr>
              <a:t> {]</a:t>
            </a:r>
            <a:r>
              <a:rPr lang="en-US" sz="2800" dirty="0" err="1" smtClean="0">
                <a:solidFill>
                  <a:srgbClr val="C00000"/>
                </a:solidFill>
                <a:latin typeface="ML-TTJaya" pitchFamily="82" charset="0"/>
              </a:rPr>
              <a:t>Xo£bnÃmXmIpI</a:t>
            </a:r>
            <a:endParaRPr lang="en-US" sz="2800" dirty="0" smtClean="0">
              <a:solidFill>
                <a:srgbClr val="C00000"/>
              </a:solidFill>
              <a:latin typeface="ML-TTJaya" pitchFamily="82" charset="0"/>
            </a:endParaRPr>
          </a:p>
          <a:p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</a:rPr>
              <a:t>10. When you are impatient with the shortcomings of your brethren and feel you have few or none of your own.</a:t>
            </a:r>
          </a:p>
          <a:p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Ip«phnizmknbpsS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 _p²nap«v ImWpt¼mÄ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I¿nÂ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H¶pansÃ¶v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 </a:t>
            </a:r>
            <a:r>
              <a:rPr lang="en-US" sz="2800" dirty="0" err="1" smtClean="0">
                <a:solidFill>
                  <a:schemeClr val="accent6">
                    <a:lumMod val="75000"/>
                  </a:schemeClr>
                </a:solidFill>
                <a:latin typeface="ML-TTJaya" pitchFamily="82" charset="0"/>
              </a:rPr>
              <a:t>tXm¶pI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  <a:latin typeface="ML-TTJaya" pitchFamily="82" charset="0"/>
            </a:endParaRPr>
          </a:p>
          <a:p>
            <a:r>
              <a:rPr lang="en-US" sz="2800" b="1" dirty="0" smtClean="0">
                <a:solidFill>
                  <a:srgbClr val="003300"/>
                </a:solidFill>
              </a:rPr>
              <a:t>11. When you make excuses for your sins and try to persuade yourself that God will not punish or judge.</a:t>
            </a:r>
          </a:p>
          <a:p>
            <a:r>
              <a:rPr lang="en-US" sz="2800" dirty="0" smtClean="0">
                <a:solidFill>
                  <a:srgbClr val="003300"/>
                </a:solidFill>
                <a:latin typeface="ML-TTJaya" pitchFamily="82" charset="0"/>
              </a:rPr>
              <a:t>]m]¯n\v </a:t>
            </a:r>
            <a:r>
              <a:rPr lang="en-US" sz="2800" dirty="0" err="1" smtClean="0">
                <a:solidFill>
                  <a:srgbClr val="003300"/>
                </a:solidFill>
                <a:latin typeface="ML-TTJaya" pitchFamily="82" charset="0"/>
              </a:rPr>
              <a:t>HgnhvIgnhpIÄ</a:t>
            </a:r>
            <a:r>
              <a:rPr lang="en-US" sz="2800" dirty="0" smtClean="0">
                <a:solidFill>
                  <a:srgbClr val="003300"/>
                </a:solidFill>
                <a:latin typeface="ML-TTJaya" pitchFamily="82" charset="0"/>
              </a:rPr>
              <a:t>  ]</a:t>
            </a:r>
            <a:r>
              <a:rPr lang="en-US" sz="2800" dirty="0" err="1" smtClean="0">
                <a:solidFill>
                  <a:srgbClr val="003300"/>
                </a:solidFill>
                <a:latin typeface="ML-TTJaya" pitchFamily="82" charset="0"/>
              </a:rPr>
              <a:t>dbpI</a:t>
            </a:r>
            <a:r>
              <a:rPr lang="en-US" sz="2800" dirty="0" smtClean="0">
                <a:solidFill>
                  <a:srgbClr val="003300"/>
                </a:solidFill>
                <a:latin typeface="ML-TTJaya" pitchFamily="82" charset="0"/>
              </a:rPr>
              <a:t> </a:t>
            </a:r>
            <a:r>
              <a:rPr lang="en-US" sz="2800" dirty="0" err="1" smtClean="0">
                <a:solidFill>
                  <a:srgbClr val="003300"/>
                </a:solidFill>
                <a:latin typeface="ML-TTJaya" pitchFamily="82" charset="0"/>
              </a:rPr>
              <a:t>ssZhw</a:t>
            </a:r>
            <a:r>
              <a:rPr lang="en-US" sz="2800" dirty="0" smtClean="0">
                <a:solidFill>
                  <a:srgbClr val="003300"/>
                </a:solidFill>
                <a:latin typeface="ML-TTJaya" pitchFamily="82" charset="0"/>
              </a:rPr>
              <a:t> </a:t>
            </a:r>
            <a:r>
              <a:rPr lang="en-US" sz="2800" dirty="0" err="1" smtClean="0">
                <a:solidFill>
                  <a:srgbClr val="003300"/>
                </a:solidFill>
                <a:latin typeface="ML-TTJaya" pitchFamily="82" charset="0"/>
              </a:rPr>
              <a:t>in£n¡pIbnsÃ¶v</a:t>
            </a:r>
            <a:r>
              <a:rPr lang="en-US" sz="2800" dirty="0" smtClean="0">
                <a:solidFill>
                  <a:srgbClr val="003300"/>
                </a:solidFill>
                <a:latin typeface="ML-TTJaya" pitchFamily="82" charset="0"/>
              </a:rPr>
              <a:t> </a:t>
            </a:r>
            <a:r>
              <a:rPr lang="en-US" sz="2800" dirty="0" err="1" smtClean="0">
                <a:solidFill>
                  <a:srgbClr val="003300"/>
                </a:solidFill>
                <a:latin typeface="ML-TTJaya" pitchFamily="82" charset="0"/>
              </a:rPr>
              <a:t>tXm¶pI</a:t>
            </a:r>
            <a:endParaRPr lang="en-US" sz="2800" dirty="0" smtClean="0">
              <a:solidFill>
                <a:srgbClr val="003300"/>
              </a:solidFill>
              <a:latin typeface="ML-TTJaya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000769"/>
            <a:ext cx="9001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THEN YOU ARE NOT RIGHT WITH GOD.  YOU ARE DRIFTING, BACKSLIDING, SINNING.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12" descr="MMAG00362_0000[1]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850" y="4429132"/>
            <a:ext cx="1835150" cy="169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Fantasy Woman And Butterfli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6" descr="Fantasy Woman And Butterfli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251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 descr="Fantasy Woman And Butterfli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9" descr="Fantasy Woman And Butterfli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10" descr="Fantasy Woman And Butterfli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11" descr="Fantasy Woman And Butterfli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8" name="WordArt 12"/>
          <p:cNvSpPr>
            <a:spLocks noChangeArrowheads="1" noChangeShapeType="1" noTextEdit="1"/>
          </p:cNvSpPr>
          <p:nvPr/>
        </p:nvSpPr>
        <p:spPr bwMode="auto">
          <a:xfrm>
            <a:off x="1258888" y="0"/>
            <a:ext cx="7885112" cy="16764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6666"/>
                </a:solidFill>
                <a:latin typeface="Impact"/>
              </a:rPr>
              <a:t>Common signs of drifting.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1258888" y="1844675"/>
            <a:ext cx="67691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400" b="1" dirty="0"/>
              <a:t>* </a:t>
            </a:r>
            <a:r>
              <a:rPr lang="en-US" sz="2800" dirty="0" err="1">
                <a:latin typeface="ML-Ambili" pitchFamily="82" charset="0"/>
              </a:rPr>
              <a:t>hN</a:t>
            </a:r>
            <a:r>
              <a:rPr lang="en-US" sz="2800" dirty="0">
                <a:latin typeface="ML-Ambili" pitchFamily="82" charset="0"/>
              </a:rPr>
              <a:t>\]T\w/[</a:t>
            </a:r>
            <a:r>
              <a:rPr lang="en-US" sz="2800" dirty="0" err="1">
                <a:latin typeface="ML-Ambili" pitchFamily="82" charset="0"/>
              </a:rPr>
              <a:t>ym</a:t>
            </a:r>
            <a:r>
              <a:rPr lang="en-US" sz="2800" dirty="0">
                <a:latin typeface="ML-Ambili" pitchFamily="82" charset="0"/>
              </a:rPr>
              <a:t>\w </a:t>
            </a:r>
            <a:r>
              <a:rPr lang="en-US" sz="2800" dirty="0" err="1" smtClean="0">
                <a:latin typeface="ML-Ambili" pitchFamily="82" charset="0"/>
              </a:rPr>
              <a:t>ChbnÂ</a:t>
            </a:r>
            <a:r>
              <a:rPr lang="en-US" sz="2800" dirty="0" smtClean="0">
                <a:latin typeface="ML-Ambili" pitchFamily="82" charset="0"/>
              </a:rPr>
              <a:t> </a:t>
            </a:r>
            <a:r>
              <a:rPr lang="en-US" sz="2800" dirty="0" err="1" smtClean="0">
                <a:latin typeface="ML-Ambili" pitchFamily="82" charset="0"/>
              </a:rPr>
              <a:t>XmÂ</a:t>
            </a:r>
            <a:r>
              <a:rPr lang="en-US" sz="2800" dirty="0" smtClean="0">
                <a:latin typeface="ML-Ambili" pitchFamily="82" charset="0"/>
              </a:rPr>
              <a:t>]</a:t>
            </a:r>
            <a:r>
              <a:rPr lang="en-US" sz="2800" dirty="0" err="1" smtClean="0">
                <a:latin typeface="ML-Ambili" pitchFamily="82" charset="0"/>
              </a:rPr>
              <a:t>cyanÃmbva</a:t>
            </a:r>
            <a:endParaRPr lang="en-US" sz="2800" dirty="0">
              <a:latin typeface="ML-Ambili" pitchFamily="82" charset="0"/>
            </a:endParaRPr>
          </a:p>
        </p:txBody>
      </p:sp>
      <p:pic>
        <p:nvPicPr>
          <p:cNvPr id="14350" name="Picture 14" descr="MMAG00294_0000[1]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1484313"/>
            <a:ext cx="13049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1258888" y="2852738"/>
            <a:ext cx="66262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400" b="1" dirty="0"/>
              <a:t>* </a:t>
            </a:r>
            <a:r>
              <a:rPr lang="en-US" sz="2800" dirty="0" err="1" smtClean="0">
                <a:latin typeface="ML-Ambili" pitchFamily="82" charset="0"/>
              </a:rPr>
              <a:t>k`mtbmK§fnÂ</a:t>
            </a:r>
            <a:r>
              <a:rPr lang="en-US" sz="2800" dirty="0" smtClean="0">
                <a:latin typeface="ML-Ambili" pitchFamily="82" charset="0"/>
              </a:rPr>
              <a:t> ]s¦Sp¡phm³ </a:t>
            </a:r>
            <a:r>
              <a:rPr lang="en-US" sz="2800" dirty="0" err="1" smtClean="0">
                <a:latin typeface="ML-Ambili" pitchFamily="82" charset="0"/>
              </a:rPr>
              <a:t>XmÂ</a:t>
            </a:r>
            <a:r>
              <a:rPr lang="en-US" sz="2800" dirty="0" smtClean="0">
                <a:latin typeface="ML-Ambili" pitchFamily="82" charset="0"/>
              </a:rPr>
              <a:t>]</a:t>
            </a:r>
            <a:r>
              <a:rPr lang="en-US" sz="2800" dirty="0" err="1" smtClean="0">
                <a:latin typeface="ML-Ambili" pitchFamily="82" charset="0"/>
              </a:rPr>
              <a:t>cyw</a:t>
            </a:r>
            <a:r>
              <a:rPr lang="en-US" sz="2800" dirty="0" smtClean="0">
                <a:latin typeface="ML-Ambili" pitchFamily="82" charset="0"/>
              </a:rPr>
              <a:t> </a:t>
            </a:r>
            <a:r>
              <a:rPr lang="en-US" sz="2800" dirty="0" err="1" smtClean="0">
                <a:latin typeface="ML-Ambili" pitchFamily="82" charset="0"/>
              </a:rPr>
              <a:t>IpdbpI</a:t>
            </a:r>
            <a:endParaRPr lang="en-US" sz="2800" dirty="0">
              <a:latin typeface="ML-Ambili" pitchFamily="82" charset="0"/>
            </a:endParaRPr>
          </a:p>
        </p:txBody>
      </p:sp>
      <p:pic>
        <p:nvPicPr>
          <p:cNvPr id="14354" name="Picture 18" descr="MCj03635460000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9586" y="2928934"/>
            <a:ext cx="10112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1258888" y="3716338"/>
            <a:ext cx="583406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800" b="1" u="sng" dirty="0">
                <a:solidFill>
                  <a:srgbClr val="0000FF"/>
                </a:solidFill>
              </a:rPr>
              <a:t>Psalm. 122:1</a:t>
            </a:r>
            <a:r>
              <a:rPr lang="en-US" sz="2800" b="1" dirty="0">
                <a:solidFill>
                  <a:srgbClr val="0000FF"/>
                </a:solidFill>
              </a:rPr>
              <a:t>… I was glad when they said to me, “Let us go into the house of the Lord</a:t>
            </a:r>
            <a:r>
              <a:rPr lang="en-US" sz="2800" b="1" dirty="0" smtClean="0">
                <a:solidFill>
                  <a:srgbClr val="0000FF"/>
                </a:solidFill>
              </a:rPr>
              <a:t>.” </a:t>
            </a:r>
            <a:r>
              <a:rPr lang="en-US" sz="2800" dirty="0" err="1">
                <a:latin typeface="MAL-Vachanam" pitchFamily="2" charset="0"/>
              </a:rPr>
              <a:t>uS</a:t>
            </a:r>
            <a:r>
              <a:rPr lang="en-US" sz="2800" dirty="0">
                <a:latin typeface="MAL-Vachanam" pitchFamily="2" charset="0"/>
              </a:rPr>
              <a:t>&lt;</a:t>
            </a:r>
            <a:r>
              <a:rPr lang="en-US" sz="2800" dirty="0" err="1">
                <a:latin typeface="MAL-Vachanam" pitchFamily="2" charset="0"/>
              </a:rPr>
              <a:t>liuksm</a:t>
            </a:r>
            <a:r>
              <a:rPr lang="en-US" sz="2800" dirty="0">
                <a:latin typeface="MAL-Vachanam" pitchFamily="2" charset="0"/>
              </a:rPr>
              <a:t> @</a:t>
            </a:r>
            <a:r>
              <a:rPr lang="en-US" sz="2800" dirty="0" err="1">
                <a:latin typeface="MAL-Vachanam" pitchFamily="2" charset="0"/>
              </a:rPr>
              <a:t>hu^jSh</a:t>
            </a:r>
            <a:r>
              <a:rPr lang="en-US" sz="2800" dirty="0">
                <a:latin typeface="MAL-Vachanam" pitchFamily="2" charset="0"/>
              </a:rPr>
              <a:t>[k </a:t>
            </a:r>
            <a:r>
              <a:rPr lang="en-US" sz="2800" dirty="0" err="1">
                <a:latin typeface="MAL-Vachanam" pitchFamily="2" charset="0"/>
              </a:rPr>
              <a:t>rak</a:t>
            </a:r>
            <a:r>
              <a:rPr lang="en-US" sz="2800" dirty="0">
                <a:latin typeface="MAL-Vachanam" pitchFamily="2" charset="0"/>
              </a:rPr>
              <a:t>[k </a:t>
            </a:r>
            <a:r>
              <a:rPr lang="en-US" sz="2800" dirty="0" err="1">
                <a:latin typeface="MAL-Vachanam" pitchFamily="2" charset="0"/>
              </a:rPr>
              <a:t>SeldlA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t'k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LiG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tS'lmk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eyŒS~l</a:t>
            </a:r>
            <a:r>
              <a:rPr lang="en-US" sz="2800" dirty="0">
                <a:latin typeface="MAL-Vachanam" pitchFamily="2" charset="0"/>
              </a:rPr>
              <a:t>&amp; </a:t>
            </a:r>
            <a:r>
              <a:rPr lang="en-US" sz="2800" dirty="0" err="1">
                <a:latin typeface="MAL-Vachanam" pitchFamily="2" charset="0"/>
              </a:rPr>
              <a:t>BlR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cS#l,jv+k</a:t>
            </a:r>
            <a:r>
              <a:rPr lang="en-US" sz="2800" dirty="0">
                <a:latin typeface="MAL-Vachanam" pitchFamily="2" charset="0"/>
              </a:rPr>
              <a:t>;</a:t>
            </a:r>
            <a:r>
              <a:rPr lang="en-US" sz="2800" dirty="0">
                <a:latin typeface="MAL-Vachanam" pitchFamily="2" charset="0"/>
                <a:hlinkClick r:id="rId6" action="ppaction://hlinkfile"/>
              </a:rPr>
              <a:t> </a:t>
            </a:r>
            <a:endParaRPr lang="en-US" sz="2800" b="1" dirty="0">
              <a:solidFill>
                <a:srgbClr val="0000FF"/>
              </a:solidFill>
              <a:latin typeface="MAL-Vachanam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nimBg="1"/>
      <p:bldP spid="14349" grpId="0"/>
      <p:bldP spid="14351" grpId="0"/>
      <p:bldP spid="143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Fantasy Woman Blowing Bubbl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 descr="Fantasy Woman Blowing Bubbl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8" descr="Fantasy Woman Blowing Bubbl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9" descr="Fantasy Woman Blowing Bubbl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0" descr="Fantasy Woman Blowing Bubbl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1" descr="Fantasy Woman Blowing Bubble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1187450" y="188913"/>
            <a:ext cx="6192838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altLang="ja-JP" sz="3200" b="1" dirty="0">
                <a:solidFill>
                  <a:schemeClr val="bg1"/>
                </a:solidFill>
                <a:ea typeface="ＭＳ Ｐゴシック" charset="-128"/>
              </a:rPr>
              <a:t>* Less interest in taking the gospel to </a:t>
            </a:r>
            <a:r>
              <a:rPr lang="en-CA" altLang="ja-JP" sz="3200" b="1" dirty="0" smtClean="0">
                <a:solidFill>
                  <a:schemeClr val="bg1"/>
                </a:solidFill>
                <a:ea typeface="ＭＳ Ｐゴシック" charset="-128"/>
              </a:rPr>
              <a:t>others </a:t>
            </a:r>
            <a:r>
              <a:rPr lang="en-US" sz="2400" dirty="0" err="1" smtClean="0">
                <a:latin typeface="ML-TTKaumudi" pitchFamily="82" charset="0"/>
              </a:rPr>
              <a:t>kphntijw</a:t>
            </a:r>
            <a:r>
              <a:rPr lang="en-US" sz="2400" dirty="0" smtClean="0">
                <a:latin typeface="ML-TTKaumudi" pitchFamily="82" charset="0"/>
              </a:rPr>
              <a:t> Adnbn¡m³ </a:t>
            </a:r>
            <a:r>
              <a:rPr lang="en-US" sz="2400" dirty="0" err="1" smtClean="0">
                <a:latin typeface="ML-TTKaumudi" pitchFamily="82" charset="0"/>
              </a:rPr>
              <a:t>XmÂ</a:t>
            </a:r>
            <a:r>
              <a:rPr lang="en-US" sz="2400" dirty="0" smtClean="0">
                <a:latin typeface="ML-TTKaumudi" pitchFamily="82" charset="0"/>
              </a:rPr>
              <a:t>]</a:t>
            </a:r>
            <a:r>
              <a:rPr lang="en-US" sz="2400" dirty="0" err="1" smtClean="0">
                <a:latin typeface="ML-TTKaumudi" pitchFamily="82" charset="0"/>
              </a:rPr>
              <a:t>cyw</a:t>
            </a:r>
            <a:r>
              <a:rPr lang="en-US" sz="2400" dirty="0" smtClean="0">
                <a:latin typeface="ML-TTKaumudi" pitchFamily="82" charset="0"/>
              </a:rPr>
              <a:t> </a:t>
            </a:r>
            <a:r>
              <a:rPr lang="en-US" sz="2400" dirty="0" err="1" smtClean="0">
                <a:latin typeface="ML-TTKaumudi" pitchFamily="82" charset="0"/>
              </a:rPr>
              <a:t>IpdbpI</a:t>
            </a:r>
            <a:endParaRPr lang="en-US" sz="2400" dirty="0">
              <a:latin typeface="ML-TTKaumudi" pitchFamily="82" charset="0"/>
            </a:endParaRPr>
          </a:p>
          <a:p>
            <a:pPr>
              <a:spcBef>
                <a:spcPct val="50000"/>
              </a:spcBef>
            </a:pPr>
            <a:r>
              <a:rPr lang="en-US" altLang="ja-JP" sz="2400" dirty="0" smtClean="0">
                <a:ea typeface="ＭＳ Ｐゴシック" charset="-128"/>
              </a:rPr>
              <a:t> </a:t>
            </a:r>
            <a:endParaRPr lang="en-US" sz="2400" dirty="0"/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1258888" y="1844675"/>
            <a:ext cx="78851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altLang="ja-JP" sz="3200" b="1" u="sng">
                <a:solidFill>
                  <a:srgbClr val="FFFF00"/>
                </a:solidFill>
                <a:ea typeface="ＭＳ Ｐゴシック" charset="-128"/>
              </a:rPr>
              <a:t>Luke 4:23</a:t>
            </a:r>
            <a:r>
              <a:rPr lang="en-CA" altLang="ja-JP" sz="3200">
                <a:solidFill>
                  <a:srgbClr val="FFFF00"/>
                </a:solidFill>
                <a:ea typeface="ＭＳ Ｐゴシック" charset="-128"/>
              </a:rPr>
              <a:t>… </a:t>
            </a:r>
            <a:r>
              <a:rPr lang="en-CA" altLang="ja-JP" sz="3200" b="1" u="sng">
                <a:solidFill>
                  <a:srgbClr val="FFFF00"/>
                </a:solidFill>
                <a:ea typeface="ＭＳ Ｐゴシック" charset="-128"/>
              </a:rPr>
              <a:t>‘Physician, heal yourself!</a:t>
            </a:r>
            <a:r>
              <a:rPr lang="en-US" altLang="ja-JP" sz="3200">
                <a:ea typeface="ＭＳ Ｐゴシック" charset="-128"/>
              </a:rPr>
              <a:t> </a:t>
            </a:r>
            <a:endParaRPr lang="en-US" sz="3200"/>
          </a:p>
        </p:txBody>
      </p:sp>
      <p:pic>
        <p:nvPicPr>
          <p:cNvPr id="15377" name="Picture 17" descr="MCj029591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35862" y="0"/>
            <a:ext cx="1608138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1187450" y="3068638"/>
            <a:ext cx="79565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400" b="1" u="sng" dirty="0">
                <a:solidFill>
                  <a:srgbClr val="66FF33"/>
                </a:solidFill>
              </a:rPr>
              <a:t>Acts </a:t>
            </a:r>
            <a:r>
              <a:rPr lang="en-US" sz="2400" b="1" u="sng" dirty="0" smtClean="0">
                <a:solidFill>
                  <a:srgbClr val="66FF33"/>
                </a:solidFill>
              </a:rPr>
              <a:t>8:4</a:t>
            </a:r>
            <a:r>
              <a:rPr lang="en-US" sz="2400" b="1" dirty="0" smtClean="0">
                <a:solidFill>
                  <a:schemeClr val="bg1"/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vjfyjS~luiG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ivrA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ckijSC,jv+kA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sdl%k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Lijmij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sm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cXgjv+k</a:t>
            </a:r>
            <a:r>
              <a:rPr lang="en-US" sz="2800" dirty="0">
                <a:latin typeface="MAL-Vachanam" pitchFamily="2" charset="0"/>
              </a:rPr>
              <a:t>; </a:t>
            </a:r>
            <a:endParaRPr lang="en-US" sz="2800" b="1" dirty="0">
              <a:latin typeface="MAL-Vachanam" pitchFamily="2" charset="0"/>
            </a:endParaRP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1258888" y="4437063"/>
            <a:ext cx="77057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>
                <a:solidFill>
                  <a:srgbClr val="66FF33"/>
                </a:solidFill>
              </a:rPr>
              <a:t>1 Thessalonians. 1:8</a:t>
            </a:r>
            <a:r>
              <a:rPr lang="en-US" sz="2400" b="1" dirty="0"/>
              <a:t>…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rj$xksm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Lmk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[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Hrj'k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d^=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lijs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‚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ivrA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akq$jsv+'fk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as[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splrUujhkA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LDluujhkA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alYfah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*‹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th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*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lmikA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rj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$&amp;[k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sspi^jhk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†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ijCIlcA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Yecj“alujgj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[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k'k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‹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Lfksdl%k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B$&amp;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Q'kA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eyilR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 @</a:t>
            </a:r>
            <a:r>
              <a:rPr lang="en-US" sz="2400" dirty="0" err="1" smtClean="0">
                <a:solidFill>
                  <a:srgbClr val="FFFF00"/>
                </a:solidFill>
                <a:latin typeface="MAL-Vachanam" pitchFamily="2" charset="0"/>
              </a:rPr>
              <a:t>iCUajh</a:t>
            </a:r>
            <a:r>
              <a:rPr lang="en-US" sz="2400" dirty="0" smtClean="0">
                <a:solidFill>
                  <a:srgbClr val="FFFF00"/>
                </a:solidFill>
                <a:latin typeface="MAL-Vachanam" pitchFamily="2" charset="0"/>
              </a:rPr>
              <a:t>*;</a:t>
            </a:r>
            <a:endParaRPr lang="en-US" sz="2400" b="1" dirty="0">
              <a:solidFill>
                <a:srgbClr val="FFFF00"/>
              </a:solidFill>
              <a:latin typeface="MAL-Vachanam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/>
      <p:bldP spid="15373" grpId="0"/>
      <p:bldP spid="15378" grpId="0"/>
      <p:bldP spid="153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vani2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5" descr="vani2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00213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vani2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7" descr="vani2bkg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9144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1331913" y="260350"/>
            <a:ext cx="6553200" cy="1646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CA" altLang="ja-JP" sz="3200" b="1" dirty="0" smtClean="0">
                <a:solidFill>
                  <a:srgbClr val="66FF33"/>
                </a:solidFill>
                <a:ea typeface="ＭＳ Ｐゴシック" charset="-128"/>
              </a:rPr>
              <a:t>Less </a:t>
            </a:r>
            <a:r>
              <a:rPr lang="en-CA" altLang="ja-JP" sz="3200" b="1" dirty="0">
                <a:solidFill>
                  <a:srgbClr val="66FF33"/>
                </a:solidFill>
                <a:ea typeface="ＭＳ Ｐゴシック" charset="-128"/>
              </a:rPr>
              <a:t>time and need for </a:t>
            </a:r>
            <a:r>
              <a:rPr lang="en-CA" altLang="ja-JP" sz="3200" b="1" dirty="0" smtClean="0">
                <a:solidFill>
                  <a:srgbClr val="66FF33"/>
                </a:solidFill>
                <a:ea typeface="ＭＳ Ｐゴシック" charset="-128"/>
              </a:rPr>
              <a:t>prayer</a:t>
            </a:r>
          </a:p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US" sz="2800" dirty="0">
                <a:solidFill>
                  <a:srgbClr val="66FF33"/>
                </a:solidFill>
                <a:latin typeface="ML-TTKaumudi" pitchFamily="82" charset="0"/>
              </a:rPr>
              <a:t>{]</a:t>
            </a:r>
            <a:r>
              <a:rPr lang="en-US" sz="2800" dirty="0" err="1">
                <a:solidFill>
                  <a:srgbClr val="66FF33"/>
                </a:solidFill>
                <a:latin typeface="ML-TTKaumudi" pitchFamily="82" charset="0"/>
              </a:rPr>
              <a:t>mÀ</a:t>
            </a:r>
            <a:r>
              <a:rPr lang="en-US" sz="2800" dirty="0">
                <a:solidFill>
                  <a:srgbClr val="66FF33"/>
                </a:solidFill>
                <a:latin typeface="ML-TTKaumudi" pitchFamily="82" charset="0"/>
              </a:rPr>
              <a:t>°\</a:t>
            </a:r>
            <a:r>
              <a:rPr lang="en-US" sz="2800" dirty="0" err="1">
                <a:solidFill>
                  <a:srgbClr val="66FF33"/>
                </a:solidFill>
                <a:latin typeface="ML-TTKaumudi" pitchFamily="82" charset="0"/>
              </a:rPr>
              <a:t>bnÂ</a:t>
            </a:r>
            <a:r>
              <a:rPr lang="en-US" sz="2800" dirty="0">
                <a:solidFill>
                  <a:srgbClr val="66FF33"/>
                </a:solidFill>
                <a:latin typeface="ML-TTKaumudi" pitchFamily="82" charset="0"/>
              </a:rPr>
              <a:t> </a:t>
            </a:r>
            <a:r>
              <a:rPr lang="en-US" sz="2800" dirty="0" err="1">
                <a:solidFill>
                  <a:srgbClr val="66FF33"/>
                </a:solidFill>
                <a:latin typeface="ML-TTKaumudi" pitchFamily="82" charset="0"/>
              </a:rPr>
              <a:t>Ipdhv</a:t>
            </a:r>
            <a:endParaRPr lang="en-US" sz="2800" dirty="0">
              <a:solidFill>
                <a:srgbClr val="66FF33"/>
              </a:solidFill>
              <a:latin typeface="ML-TTKaumudi" pitchFamily="82" charset="0"/>
            </a:endParaRPr>
          </a:p>
          <a:p>
            <a:pPr>
              <a:spcBef>
                <a:spcPct val="50000"/>
              </a:spcBef>
            </a:pPr>
            <a:r>
              <a:rPr lang="en-US" altLang="ja-JP" dirty="0" smtClean="0">
                <a:ea typeface="ＭＳ Ｐゴシック" charset="-128"/>
              </a:rPr>
              <a:t> </a:t>
            </a:r>
            <a:endParaRPr lang="en-US" dirty="0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1187450" y="1844675"/>
            <a:ext cx="76327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>
                <a:solidFill>
                  <a:srgbClr val="00FFFF"/>
                </a:solidFill>
              </a:rPr>
              <a:t>Mark. 1:35</a:t>
            </a:r>
            <a:r>
              <a:rPr lang="en-US" sz="2400" b="1"/>
              <a:t>… 35Now in the morning, having risen a long while before daylight, He went out and departed to a solitary place; and there He prayed.</a:t>
            </a:r>
          </a:p>
        </p:txBody>
      </p:sp>
      <p:pic>
        <p:nvPicPr>
          <p:cNvPr id="16394" name="Picture 10" descr="MPj0178883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13700" y="0"/>
            <a:ext cx="1130300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1187450" y="3573463"/>
            <a:ext cx="77771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400" b="1" u="sng">
                <a:solidFill>
                  <a:srgbClr val="FFFF00"/>
                </a:solidFill>
              </a:rPr>
              <a:t>Mark 6:46</a:t>
            </a:r>
            <a:r>
              <a:rPr lang="en-US" sz="2400" b="1">
                <a:solidFill>
                  <a:srgbClr val="00FFFF"/>
                </a:solidFill>
              </a:rPr>
              <a:t>… 46And when He had sent them away, He departed to the mountain to pray. 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1187450" y="4652963"/>
            <a:ext cx="748823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dirty="0">
                <a:solidFill>
                  <a:srgbClr val="FFFF00"/>
                </a:solidFill>
              </a:rPr>
              <a:t>Luke 18:1…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amk^kSeldlsf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tS~lqkA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Yel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¥=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jS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[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nA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t'kxxfj'k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LiR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LiSglmk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Qgk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 Kea </a:t>
            </a:r>
            <a:r>
              <a:rPr lang="en-US" sz="2400" dirty="0" err="1">
                <a:solidFill>
                  <a:srgbClr val="FFFF00"/>
                </a:solidFill>
                <a:latin typeface="MAL-Vachanam" pitchFamily="2" charset="0"/>
              </a:rPr>
              <a:t>eyŒfk</a:t>
            </a:r>
            <a:r>
              <a:rPr lang="en-US" sz="2400" dirty="0">
                <a:solidFill>
                  <a:srgbClr val="FFFF00"/>
                </a:solidFill>
                <a:latin typeface="MAL-Vachanam" pitchFamily="2" charset="0"/>
              </a:rPr>
              <a:t>:</a:t>
            </a:r>
            <a:endParaRPr lang="en-US" sz="2400" b="1" dirty="0">
              <a:solidFill>
                <a:srgbClr val="FFFF00"/>
              </a:solidFill>
              <a:latin typeface="MAL-Vachanam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3" grpId="0"/>
      <p:bldP spid="16395" grpId="0"/>
      <p:bldP spid="163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hrist And Angel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5" descr="Christ And Angel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6" descr="Christ And Angel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 descr="Christ And Angel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Christ And Angel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251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Christ And Angel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042988" y="260350"/>
            <a:ext cx="6913562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CA" altLang="ja-JP" sz="2800" b="1" u="sng" dirty="0" smtClean="0">
                <a:ea typeface="ＭＳ Ｐゴシック" charset="-128"/>
              </a:rPr>
              <a:t>Greater </a:t>
            </a:r>
            <a:r>
              <a:rPr lang="en-CA" altLang="ja-JP" sz="2800" b="1" u="sng" dirty="0">
                <a:ea typeface="ＭＳ Ｐゴシック" charset="-128"/>
              </a:rPr>
              <a:t>thrill over worldly </a:t>
            </a:r>
            <a:r>
              <a:rPr lang="en-CA" altLang="ja-JP" sz="2800" b="1" u="sng" dirty="0" err="1" smtClean="0">
                <a:ea typeface="ＭＳ Ｐゴシック" charset="-128"/>
              </a:rPr>
              <a:t>honors</a:t>
            </a:r>
            <a:endParaRPr lang="en-CA" altLang="ja-JP" sz="2800" b="1" u="sng" dirty="0" smtClean="0">
              <a:ea typeface="ＭＳ Ｐゴシック" charset="-128"/>
            </a:endParaRPr>
          </a:p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en-US" sz="3600" dirty="0" err="1">
                <a:latin typeface="ML-TTJaya" pitchFamily="82" charset="0"/>
              </a:rPr>
              <a:t>temI¯nsâ</a:t>
            </a:r>
            <a:r>
              <a:rPr lang="en-US" sz="3600" dirty="0">
                <a:latin typeface="ML-TTJaya" pitchFamily="82" charset="0"/>
              </a:rPr>
              <a:t> am\w </a:t>
            </a:r>
            <a:r>
              <a:rPr lang="en-US" sz="3600" dirty="0" err="1" smtClean="0">
                <a:latin typeface="ML-TTJaya" pitchFamily="82" charset="0"/>
              </a:rPr>
              <a:t>tXSpI</a:t>
            </a:r>
            <a:r>
              <a:rPr lang="en-US" altLang="ja-JP" sz="3600" u="sng" dirty="0" smtClean="0">
                <a:latin typeface="ML-TTJaya" pitchFamily="82" charset="0"/>
                <a:ea typeface="ＭＳ Ｐゴシック" charset="-128"/>
              </a:rPr>
              <a:t> </a:t>
            </a:r>
            <a:endParaRPr lang="en-US" sz="3600" u="sng" dirty="0">
              <a:latin typeface="ML-TTJaya" pitchFamily="82" charset="0"/>
            </a:endParaRPr>
          </a:p>
        </p:txBody>
      </p:sp>
      <p:pic>
        <p:nvPicPr>
          <p:cNvPr id="17419" name="Picture 11" descr="MCj0155731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66000" y="0"/>
            <a:ext cx="1778000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971550" y="2133600"/>
            <a:ext cx="792162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800" b="1" u="sng" dirty="0"/>
              <a:t>1 John. </a:t>
            </a:r>
            <a:r>
              <a:rPr lang="en-US" sz="2800" b="1" u="sng" dirty="0" smtClean="0"/>
              <a:t>2:15-17</a:t>
            </a:r>
            <a:r>
              <a:rPr lang="en-US" sz="2800" b="1" dirty="0" smtClean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Shlds^ukA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Shld^jhk†fjsrukA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ScÍ</a:t>
            </a:r>
            <a:r>
              <a:rPr lang="en-US" sz="2800" dirty="0">
                <a:latin typeface="MAL-Vachanam" pitchFamily="2" charset="0"/>
              </a:rPr>
              <a:t>&lt;j[</a:t>
            </a:r>
            <a:r>
              <a:rPr lang="en-US" sz="2800" dirty="0" err="1">
                <a:latin typeface="MAL-Vachanam" pitchFamily="2" charset="0"/>
              </a:rPr>
              <a:t>gkfk</a:t>
            </a:r>
            <a:r>
              <a:rPr lang="en-US" sz="2800" dirty="0">
                <a:latin typeface="MAL-Vachanam" pitchFamily="2" charset="0"/>
              </a:rPr>
              <a:t>; </a:t>
            </a:r>
            <a:r>
              <a:rPr lang="en-US" sz="2800" dirty="0" err="1">
                <a:latin typeface="MAL-Vachanam" pitchFamily="2" charset="0"/>
              </a:rPr>
              <a:t>QgkiR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Shlds</a:t>
            </a:r>
            <a:r>
              <a:rPr lang="en-US" sz="2800" dirty="0">
                <a:latin typeface="MAL-Vachanam" pitchFamily="2" charset="0"/>
              </a:rPr>
              <a:t>^ </a:t>
            </a:r>
            <a:r>
              <a:rPr lang="en-US" sz="2800" dirty="0" err="1">
                <a:latin typeface="MAL-Vachanam" pitchFamily="2" charset="0"/>
              </a:rPr>
              <a:t>ScÍ</a:t>
            </a:r>
            <a:r>
              <a:rPr lang="en-US" sz="2800" dirty="0">
                <a:latin typeface="MAL-Vachanam" pitchFamily="2" charset="0"/>
              </a:rPr>
              <a:t>&lt;j[</a:t>
            </a:r>
            <a:r>
              <a:rPr lang="en-US" sz="2800" dirty="0" err="1">
                <a:latin typeface="MAL-Vachanam" pitchFamily="2" charset="0"/>
              </a:rPr>
              <a:t>k'ksi›jH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LirjH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ejflijs</a:t>
            </a:r>
            <a:r>
              <a:rPr lang="en-US" sz="2800" dirty="0">
                <a:latin typeface="MAL-Vachanam" pitchFamily="2" charset="0"/>
              </a:rPr>
              <a:t>‚ </a:t>
            </a:r>
            <a:r>
              <a:rPr lang="en-US" sz="2800" dirty="0" err="1">
                <a:latin typeface="MAL-Vachanam" pitchFamily="2" charset="0"/>
              </a:rPr>
              <a:t>ScÍ</a:t>
            </a:r>
            <a:r>
              <a:rPr lang="en-US" sz="2800" dirty="0">
                <a:latin typeface="MAL-Vachanam" pitchFamily="2" charset="0"/>
              </a:rPr>
              <a:t>&lt;A </a:t>
            </a:r>
            <a:r>
              <a:rPr lang="en-US" sz="2800" dirty="0" err="1">
                <a:latin typeface="MAL-Vachanam" pitchFamily="2" charset="0"/>
              </a:rPr>
              <a:t>Th</a:t>
            </a:r>
            <a:r>
              <a:rPr lang="en-US" sz="2800" dirty="0">
                <a:latin typeface="MAL-Vachanam" pitchFamily="2" charset="0"/>
              </a:rPr>
              <a:t>*;</a:t>
            </a:r>
            <a:endParaRPr lang="en-US" sz="2800" b="1" dirty="0">
              <a:solidFill>
                <a:srgbClr val="0000FF"/>
              </a:solidFill>
              <a:latin typeface="MAL-Vachanam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Scenic Home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 descr="Scenic Home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6" descr="Scenic Home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 descr="Scenic Home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Scenic Home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9" descr="Scenic Home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1258888" y="188913"/>
            <a:ext cx="712946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en-US" sz="3200" b="1" u="sng" dirty="0" smtClean="0"/>
              <a:t>Greater </a:t>
            </a:r>
            <a:r>
              <a:rPr lang="en-US" sz="3200" b="1" u="sng" dirty="0"/>
              <a:t>enjoyment in worldly pleasures</a:t>
            </a:r>
            <a:r>
              <a:rPr lang="en-US" sz="3200" b="1" u="sng" dirty="0" smtClean="0"/>
              <a:t>.</a:t>
            </a: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r>
              <a:rPr lang="en-US" sz="3200" dirty="0" err="1" smtClean="0">
                <a:latin typeface="ML-TTKaumudi" pitchFamily="82" charset="0"/>
              </a:rPr>
              <a:t>euInI</a:t>
            </a:r>
            <a:r>
              <a:rPr lang="en-US" sz="3200" dirty="0" smtClean="0">
                <a:latin typeface="ML-TTKaumudi" pitchFamily="82" charset="0"/>
              </a:rPr>
              <a:t> </a:t>
            </a:r>
            <a:r>
              <a:rPr lang="en-US" sz="3200" dirty="0" err="1" smtClean="0">
                <a:latin typeface="ML-TTKaumudi" pitchFamily="82" charset="0"/>
              </a:rPr>
              <a:t>DÃmk§fnÂ</a:t>
            </a:r>
            <a:r>
              <a:rPr lang="en-US" sz="3200" dirty="0" smtClean="0">
                <a:latin typeface="ML-TTKaumudi" pitchFamily="82" charset="0"/>
              </a:rPr>
              <a:t> </a:t>
            </a:r>
            <a:r>
              <a:rPr lang="en-US" sz="3200" dirty="0" err="1">
                <a:latin typeface="ML-TTKaumudi" pitchFamily="82" charset="0"/>
              </a:rPr>
              <a:t>kt´mjn¡pI</a:t>
            </a:r>
            <a:endParaRPr lang="en-US" sz="3200" dirty="0">
              <a:latin typeface="ML-TTKaumudi" pitchFamily="82" charset="0"/>
            </a:endParaRP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endParaRPr lang="en-US" sz="3200" b="1" u="sng" dirty="0"/>
          </a:p>
        </p:txBody>
      </p:sp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1331913" y="4652963"/>
            <a:ext cx="7812087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3600" b="1" u="sng" dirty="0">
                <a:solidFill>
                  <a:srgbClr val="000099"/>
                </a:solidFill>
              </a:rPr>
              <a:t>2 Tim. 3:4</a:t>
            </a:r>
            <a:r>
              <a:rPr lang="en-US" sz="3600" b="1" dirty="0">
                <a:solidFill>
                  <a:srgbClr val="000099"/>
                </a:solidFill>
              </a:rPr>
              <a:t>… </a:t>
            </a:r>
            <a:r>
              <a:rPr lang="en-US" sz="3600" dirty="0" err="1">
                <a:latin typeface="MAL-Vachanam" pitchFamily="2" charset="0"/>
              </a:rPr>
              <a:t>SYpl</a:t>
            </a:r>
            <a:r>
              <a:rPr lang="en-US" sz="3600" dirty="0">
                <a:latin typeface="MAL-Vachanam" pitchFamily="2" charset="0"/>
              </a:rPr>
              <a:t>&lt;</a:t>
            </a:r>
            <a:r>
              <a:rPr lang="en-US" sz="3600" dirty="0" err="1">
                <a:latin typeface="MAL-Vachanam" pitchFamily="2" charset="0"/>
              </a:rPr>
              <a:t>jdxkA</a:t>
            </a:r>
            <a:r>
              <a:rPr lang="en-US" sz="3600" dirty="0">
                <a:latin typeface="MAL-Vachanam" pitchFamily="2" charset="0"/>
              </a:rPr>
              <a:t> Pl,=ÑU[</a:t>
            </a:r>
            <a:r>
              <a:rPr lang="en-US" sz="3600" dirty="0" err="1">
                <a:latin typeface="MAL-Vachanam" pitchFamily="2" charset="0"/>
              </a:rPr>
              <a:t>lgkA</a:t>
            </a:r>
            <a:r>
              <a:rPr lang="en-US" sz="3600" dirty="0">
                <a:latin typeface="MAL-Vachanam" pitchFamily="2" charset="0"/>
              </a:rPr>
              <a:t> </a:t>
            </a:r>
            <a:r>
              <a:rPr lang="en-US" sz="3600" dirty="0" err="1">
                <a:latin typeface="MAL-Vachanam" pitchFamily="2" charset="0"/>
              </a:rPr>
              <a:t>rjzxjdxkaluj</a:t>
            </a:r>
            <a:r>
              <a:rPr lang="en-US" sz="3600" dirty="0">
                <a:latin typeface="MAL-Vachanam" pitchFamily="2" charset="0"/>
              </a:rPr>
              <a:t> </a:t>
            </a:r>
            <a:r>
              <a:rPr lang="en-US" sz="3600" dirty="0" err="1">
                <a:latin typeface="MAL-Vachanam" pitchFamily="2" charset="0"/>
              </a:rPr>
              <a:t>sspiYejuajh</a:t>
            </a:r>
            <a:r>
              <a:rPr lang="en-US" sz="3600" dirty="0">
                <a:latin typeface="MAL-Vachanam" pitchFamily="2" charset="0"/>
              </a:rPr>
              <a:t>*</a:t>
            </a:r>
            <a:r>
              <a:rPr lang="en-US" sz="3600" dirty="0" err="1">
                <a:latin typeface="MAL-Vachanam" pitchFamily="2" charset="0"/>
              </a:rPr>
              <a:t>lsf</a:t>
            </a:r>
            <a:r>
              <a:rPr lang="en-US" sz="3600" dirty="0">
                <a:latin typeface="MAL-Vachanam" pitchFamily="2" charset="0"/>
              </a:rPr>
              <a:t> </a:t>
            </a:r>
            <a:r>
              <a:rPr lang="en-US" sz="3600" u="sng" dirty="0" err="1" smtClean="0">
                <a:latin typeface="MAL-Vachanam" pitchFamily="2" charset="0"/>
              </a:rPr>
              <a:t>S.lzYejugluj</a:t>
            </a:r>
            <a:r>
              <a:rPr lang="en-US" sz="3600" dirty="0" smtClean="0">
                <a:latin typeface="MAL-Vachanam" pitchFamily="2" charset="0"/>
              </a:rPr>
              <a:t> </a:t>
            </a:r>
            <a:r>
              <a:rPr lang="en-US" sz="2400" dirty="0"/>
              <a:t>traitors, headstrong, puffed up, </a:t>
            </a:r>
            <a:r>
              <a:rPr lang="en-US" sz="2400" u="sng" dirty="0"/>
              <a:t>lovers of pleasure </a:t>
            </a:r>
            <a:r>
              <a:rPr lang="en-US" sz="2400" dirty="0"/>
              <a:t>rather than lovers of God; </a:t>
            </a:r>
            <a:endParaRPr lang="en-US" sz="2400" b="1" dirty="0">
              <a:solidFill>
                <a:srgbClr val="000099"/>
              </a:solidFill>
              <a:latin typeface="MAL-Vachanam" pitchFamily="2" charset="0"/>
            </a:endParaRPr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643063" y="1785937"/>
            <a:ext cx="7500937" cy="2606675"/>
            <a:chOff x="1035" y="1125"/>
            <a:chExt cx="4725" cy="1642"/>
          </a:xfrm>
        </p:grpSpPr>
        <p:pic>
          <p:nvPicPr>
            <p:cNvPr id="21515" name="Picture 15" descr="MCj00895280000[1]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969" y="1125"/>
              <a:ext cx="1791" cy="1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7" name="Picture 24" descr="MCj02919420000[1]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35" y="1305"/>
              <a:ext cx="1276" cy="1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8" name="Picture 25" descr="MPj03875130000[1]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381" y="1752"/>
              <a:ext cx="1404" cy="10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2" grpId="0"/>
      <p:bldP spid="184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Scenic The Far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5" descr="Scenic The Far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251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Scenic The Far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7" descr="Scenic The Farm Bordered Set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8" descr="Scenic The Far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9" descr="Scenic The Far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187450" y="188913"/>
            <a:ext cx="612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</a:rPr>
              <a:t>* Less desire to be with the people of God.</a:t>
            </a:r>
            <a:r>
              <a:rPr lang="en-US" sz="3200" b="1"/>
              <a:t> </a:t>
            </a:r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4932363" y="188913"/>
            <a:ext cx="4005262" cy="4103687"/>
            <a:chOff x="3107" y="119"/>
            <a:chExt cx="2523" cy="2585"/>
          </a:xfrm>
        </p:grpSpPr>
        <p:pic>
          <p:nvPicPr>
            <p:cNvPr id="22539" name="Picture 16" descr="MCBD08228_0000[1]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195" y="119"/>
              <a:ext cx="1435" cy="1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0" name="Picture 18" descr="MCBD07151_0000[1]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 flipH="1">
              <a:off x="3107" y="436"/>
              <a:ext cx="995" cy="22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1187450" y="4437063"/>
            <a:ext cx="77057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3200" b="1" u="sng" dirty="0"/>
              <a:t>Rom. 14:19</a:t>
            </a:r>
            <a:r>
              <a:rPr lang="en-US" sz="3200" b="1" dirty="0"/>
              <a:t>… </a:t>
            </a:r>
            <a:r>
              <a:rPr lang="en-US" b="1" dirty="0"/>
              <a:t>19Therefore let us pursue the things </a:t>
            </a:r>
            <a:r>
              <a:rPr lang="en-US" b="1" i="1" dirty="0"/>
              <a:t>which</a:t>
            </a:r>
            <a:r>
              <a:rPr lang="en-US" b="1" dirty="0"/>
              <a:t> </a:t>
            </a:r>
            <a:r>
              <a:rPr lang="en-US" b="1" i="1" dirty="0"/>
              <a:t>make</a:t>
            </a:r>
            <a:r>
              <a:rPr lang="en-US" b="1" dirty="0"/>
              <a:t> for peace and the things by which one may edify another</a:t>
            </a:r>
            <a:r>
              <a:rPr lang="en-US" b="1" dirty="0" smtClean="0"/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n-US" sz="2800" dirty="0">
                <a:latin typeface="MAL-Vachanam" pitchFamily="2" charset="0"/>
              </a:rPr>
              <a:t>@</a:t>
            </a:r>
            <a:r>
              <a:rPr lang="en-US" sz="2800" dirty="0" err="1">
                <a:latin typeface="MAL-Vachanam" pitchFamily="2" charset="0"/>
              </a:rPr>
              <a:t>dulH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rlA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calPlr^j'kA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LSrUlrUA</a:t>
            </a:r>
            <a:r>
              <a:rPr lang="en-US" sz="2800" dirty="0">
                <a:latin typeface="MAL-Vachanam" pitchFamily="2" charset="0"/>
              </a:rPr>
              <a:t> @</a:t>
            </a:r>
            <a:r>
              <a:rPr lang="en-US" sz="2800" dirty="0" err="1">
                <a:latin typeface="MAL-Vachanam" pitchFamily="2" charset="0"/>
              </a:rPr>
              <a:t>šjdi</a:t>
            </a:r>
            <a:r>
              <a:rPr lang="en-US" sz="2800" dirty="0">
                <a:latin typeface="MAL-Vachanam" pitchFamily="2" charset="0"/>
              </a:rPr>
              <a:t>“=</a:t>
            </a:r>
            <a:r>
              <a:rPr lang="en-US" sz="2800" dirty="0" err="1">
                <a:latin typeface="MAL-Vachanam" pitchFamily="2" charset="0"/>
              </a:rPr>
              <a:t>sr</a:t>
            </a:r>
            <a:r>
              <a:rPr lang="en-US" sz="2800" dirty="0">
                <a:latin typeface="MAL-Vachanam" pitchFamily="2" charset="0"/>
              </a:rPr>
              <a:t>[kA </a:t>
            </a:r>
            <a:r>
              <a:rPr lang="en-US" sz="2800" dirty="0" err="1">
                <a:latin typeface="MAL-Vachanam" pitchFamily="2" charset="0"/>
              </a:rPr>
              <a:t>K†fj'k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YCajv+k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sdl&amp;d</a:t>
            </a:r>
            <a:r>
              <a:rPr lang="en-US" sz="2800" dirty="0">
                <a:latin typeface="MAL-Vachanam" pitchFamily="2" charset="0"/>
              </a:rPr>
              <a:t>;</a:t>
            </a:r>
            <a:endParaRPr lang="en-US" sz="2800" b="1" dirty="0">
              <a:latin typeface="MAL-Vachanam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85852" y="1500174"/>
            <a:ext cx="30003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ML-TTKaumudi" pitchFamily="82" charset="0"/>
              </a:rPr>
              <a:t>ssZhP</a:t>
            </a:r>
            <a:r>
              <a:rPr lang="en-US" sz="2800" dirty="0" smtClean="0">
                <a:latin typeface="ML-TTKaumudi" pitchFamily="82" charset="0"/>
              </a:rPr>
              <a:t>\</a:t>
            </a:r>
            <a:r>
              <a:rPr lang="en-US" sz="2800" dirty="0" err="1" smtClean="0">
                <a:latin typeface="ML-TTKaumudi" pitchFamily="82" charset="0"/>
              </a:rPr>
              <a:t>hpambpÅ</a:t>
            </a:r>
            <a:r>
              <a:rPr lang="en-US" sz="2800" dirty="0" smtClean="0">
                <a:latin typeface="ML-TTKaumudi" pitchFamily="82" charset="0"/>
              </a:rPr>
              <a:t> </a:t>
            </a:r>
            <a:r>
              <a:rPr lang="en-US" sz="2800" dirty="0" err="1" smtClean="0">
                <a:latin typeface="ML-TTKaumudi" pitchFamily="82" charset="0"/>
              </a:rPr>
              <a:t>Iq«mbva</a:t>
            </a:r>
            <a:r>
              <a:rPr lang="en-US" sz="2800" dirty="0" smtClean="0">
                <a:latin typeface="ML-TTKaumudi" pitchFamily="82" charset="0"/>
              </a:rPr>
              <a:t> </a:t>
            </a:r>
            <a:r>
              <a:rPr lang="en-US" sz="2800" dirty="0">
                <a:latin typeface="ML-TTKaumudi" pitchFamily="82" charset="0"/>
              </a:rPr>
              <a:t>¡</a:t>
            </a:r>
            <a:r>
              <a:rPr lang="en-US" sz="2800" dirty="0" smtClean="0">
                <a:latin typeface="ML-TTKaumudi" pitchFamily="82" charset="0"/>
              </a:rPr>
              <a:t>v B{</a:t>
            </a:r>
            <a:r>
              <a:rPr lang="en-US" sz="2800" dirty="0" err="1" smtClean="0">
                <a:latin typeface="ML-TTKaumudi" pitchFamily="82" charset="0"/>
              </a:rPr>
              <a:t>KlanÃ</a:t>
            </a:r>
            <a:endParaRPr lang="en-US" sz="2800" dirty="0">
              <a:latin typeface="ML-TTKaumudi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6" grpId="0"/>
      <p:bldP spid="1947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5486400" cy="99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152400" y="1524000"/>
            <a:ext cx="4343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Gill Sans Ultra Bold"/>
              </a:rPr>
              <a:t>Signs of drifting away 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286000" y="2209800"/>
            <a:ext cx="6705600" cy="4497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Diminished love for truth &amp; increased love for entertainment – Ps 1:1-3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Diminished engagement in prayer &amp; and increased love for the world – Luke 18:1; 1 John 2:15-17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Diminished desire to be with Christians – Ps 122:1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Diminished desire to share the gospel – Acts 4:20; 8:4; 1 The 1:8 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Diminished spiritual mindedness – Col 3:1,2; Rom 8:1-6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0" y="2514600"/>
            <a:ext cx="1981200" cy="39941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IN" sz="3200" dirty="0">
                <a:solidFill>
                  <a:srgbClr val="000000"/>
                </a:solidFill>
                <a:latin typeface="Humanst521 BT" pitchFamily="32" charset="0"/>
                <a:ea typeface="WenQuanYi Micro Hei" charset="0"/>
                <a:cs typeface="WenQuanYi Micro Hei" charset="0"/>
              </a:rPr>
              <a:t>Here are some warning signs that can help us identify Drifting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5486400" cy="99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152400" y="1524000"/>
            <a:ext cx="4343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Gill Sans Ultra Bold"/>
              </a:rPr>
              <a:t>Causes of drifting away 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286000" y="2209801"/>
            <a:ext cx="6705600" cy="4648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Idleness – 2 Sam 11:1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Through the eyes a thought entered - 2 Sam 11:2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He entertained the thought – 2 Sam 11:2,3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He acted upon the thought - 2 Sam 11:4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Because of prideful shame he attempted to cover up his sin - 2 Sam 11:5-27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</a:t>
            </a:r>
            <a:r>
              <a:rPr lang="en-IN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Nathan </a:t>
            </a: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points the finger – 2 Sam 12:7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David repents – 2 Sam 12:13</a:t>
            </a:r>
          </a:p>
          <a:p>
            <a:pPr marL="342900" indent="-342900">
              <a:spcBef>
                <a:spcPts val="7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I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David suffers life-long consequences - 2 Sam 12:10-12,14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0" y="2209801"/>
            <a:ext cx="1981200" cy="446494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IN" sz="3200" dirty="0">
                <a:solidFill>
                  <a:srgbClr val="000000"/>
                </a:solidFill>
                <a:latin typeface="Humanst521 BT" pitchFamily="32" charset="0"/>
                <a:ea typeface="WenQuanYi Micro Hei" charset="0"/>
                <a:cs typeface="WenQuanYi Micro Hei" charset="0"/>
              </a:rPr>
              <a:t>David is and example of one who drifted away from God</a:t>
            </a:r>
          </a:p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IN" sz="2800" i="1" dirty="0">
                <a:solidFill>
                  <a:srgbClr val="000000"/>
                </a:solidFill>
                <a:latin typeface="Humanst521 BT" pitchFamily="32" charset="0"/>
                <a:ea typeface="WenQuanYi Micro Hei" charset="0"/>
                <a:cs typeface="WenQuanYi Micro Hei" charset="0"/>
              </a:rPr>
              <a:t>2 Sam 11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5" y="0"/>
            <a:ext cx="2214546" cy="250030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643042" y="214290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Case Study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7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7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8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9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1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5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iluv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71472" y="1214422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</a:rPr>
              <a:t>Noah’s Age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eadse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596" y="1071546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Israel</a:t>
            </a:r>
            <a:endParaRPr lang="en-US" sz="3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251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7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8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9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10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3" name="WordArt 11"/>
          <p:cNvSpPr>
            <a:spLocks noChangeArrowheads="1" noChangeShapeType="1" noTextEdit="1"/>
          </p:cNvSpPr>
          <p:nvPr/>
        </p:nvSpPr>
        <p:spPr bwMode="auto">
          <a:xfrm>
            <a:off x="1403350" y="0"/>
            <a:ext cx="7272338" cy="1700213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U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We Must grow up in the Lord</a:t>
            </a:r>
          </a:p>
        </p:txBody>
      </p:sp>
      <p:pic>
        <p:nvPicPr>
          <p:cNvPr id="12" name="Picture 11" descr="tree1.jpg"/>
          <p:cNvPicPr>
            <a:picLocks noChangeAspect="1"/>
          </p:cNvPicPr>
          <p:nvPr/>
        </p:nvPicPr>
        <p:blipFill>
          <a:blip r:embed="rId4">
            <a:lum bright="32000"/>
          </a:blip>
          <a:stretch>
            <a:fillRect/>
          </a:stretch>
        </p:blipFill>
        <p:spPr>
          <a:xfrm>
            <a:off x="1214414" y="1643050"/>
            <a:ext cx="7929586" cy="5214950"/>
          </a:xfrm>
          <a:prstGeom prst="rect">
            <a:avLst/>
          </a:prstGeom>
        </p:spPr>
      </p:pic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403350" y="1989138"/>
            <a:ext cx="7272338" cy="138499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800" b="1" u="sng" dirty="0">
                <a:solidFill>
                  <a:srgbClr val="002060"/>
                </a:solidFill>
              </a:rPr>
              <a:t>2 Pet. 3:18</a:t>
            </a:r>
            <a:r>
              <a:rPr lang="en-US" sz="2800" b="1" dirty="0"/>
              <a:t>… </a:t>
            </a:r>
            <a:r>
              <a:rPr lang="en-US" sz="2800" dirty="0">
                <a:latin typeface="MAL-Vachanam" pitchFamily="2" charset="0"/>
              </a:rPr>
              <a:t>d{</a:t>
            </a:r>
            <a:r>
              <a:rPr lang="en-US" sz="2800" dirty="0" err="1">
                <a:latin typeface="MAL-Vachanam" pitchFamily="2" charset="0"/>
              </a:rPr>
              <a:t>eujhkA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r”ksm</a:t>
            </a:r>
            <a:r>
              <a:rPr lang="en-US" sz="2800" dirty="0">
                <a:latin typeface="MAL-Vachanam" pitchFamily="2" charset="0"/>
              </a:rPr>
              <a:t> d^=</a:t>
            </a:r>
            <a:r>
              <a:rPr lang="en-US" sz="2800" dirty="0" err="1">
                <a:latin typeface="MAL-Vachanam" pitchFamily="2" charset="0"/>
              </a:rPr>
              <a:t>likA</a:t>
            </a:r>
            <a:r>
              <a:rPr lang="en-US" sz="2800" dirty="0">
                <a:latin typeface="MAL-Vachanam" pitchFamily="2" charset="0"/>
              </a:rPr>
              <a:t> g]</a:t>
            </a:r>
            <a:r>
              <a:rPr lang="en-US" sz="2800" dirty="0" err="1">
                <a:latin typeface="MAL-Vachanam" pitchFamily="2" charset="0"/>
              </a:rPr>
              <a:t>jflikalu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SuCkYdjc„kijs</a:t>
            </a:r>
            <a:r>
              <a:rPr lang="en-US" sz="2800" dirty="0">
                <a:latin typeface="MAL-Vachanam" pitchFamily="2" charset="0"/>
              </a:rPr>
              <a:t>‚ </a:t>
            </a:r>
            <a:r>
              <a:rPr lang="en-US" sz="2800" dirty="0" err="1">
                <a:latin typeface="MAL-Vachanam" pitchFamily="2" charset="0"/>
              </a:rPr>
              <a:t>egjÐlr^jhkA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ixgkijR</a:t>
            </a:r>
            <a:r>
              <a:rPr lang="en-US" sz="2800" dirty="0">
                <a:latin typeface="MAL-Vachanam" pitchFamily="2" charset="0"/>
              </a:rPr>
              <a:t>; </a:t>
            </a:r>
            <a:endParaRPr lang="en-US" sz="2800" b="1" dirty="0">
              <a:latin typeface="MAL-Vachanam" pitchFamily="2" charset="0"/>
            </a:endParaRP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1403350" y="3716338"/>
            <a:ext cx="7272338" cy="1384995"/>
          </a:xfrm>
          <a:prstGeom prst="rect">
            <a:avLst/>
          </a:prstGeom>
          <a:noFill/>
          <a:ln w="9525">
            <a:solidFill>
              <a:srgbClr val="66FF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800" b="1" u="sng" dirty="0">
                <a:solidFill>
                  <a:srgbClr val="002060"/>
                </a:solidFill>
              </a:rPr>
              <a:t>1 Pet. </a:t>
            </a:r>
            <a:r>
              <a:rPr lang="en-US" sz="2800" b="1" u="sng" dirty="0" smtClean="0">
                <a:solidFill>
                  <a:srgbClr val="002060"/>
                </a:solidFill>
              </a:rPr>
              <a:t>2:2 </a:t>
            </a:r>
            <a:r>
              <a:rPr lang="en-US" sz="2800" dirty="0" err="1" smtClean="0">
                <a:latin typeface="MAL-Vachanam" pitchFamily="2" charset="0"/>
              </a:rPr>
              <a:t>TS~l</a:t>
            </a:r>
            <a:r>
              <a:rPr lang="en-US" sz="2800" dirty="0">
                <a:latin typeface="MAL-Vachanam" pitchFamily="2" charset="0"/>
              </a:rPr>
              <a:t>&amp; </a:t>
            </a:r>
            <a:r>
              <a:rPr lang="en-US" sz="2800" dirty="0" err="1">
                <a:latin typeface="MAL-Vachanam" pitchFamily="2" charset="0"/>
              </a:rPr>
              <a:t>wrjv</a:t>
            </a:r>
            <a:r>
              <a:rPr lang="en-US" sz="2800" dirty="0">
                <a:latin typeface="MAL-Vachanam" pitchFamily="2" charset="0"/>
              </a:rPr>
              <a:t>+ </a:t>
            </a:r>
            <a:r>
              <a:rPr lang="en-US" sz="2800" dirty="0" err="1">
                <a:latin typeface="MAL-Vachanam" pitchFamily="2" charset="0"/>
              </a:rPr>
              <a:t>CjCk</a:t>
            </a:r>
            <a:r>
              <a:rPr lang="en-US" sz="2800" dirty="0">
                <a:latin typeface="MAL-Vachanam" pitchFamily="2" charset="0"/>
              </a:rPr>
              <a:t>[</a:t>
            </a:r>
            <a:r>
              <a:rPr lang="en-US" sz="2800" dirty="0" err="1">
                <a:latin typeface="MAL-Vachanam" pitchFamily="2" charset="0"/>
              </a:rPr>
              <a:t>sxS~lsh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gs</a:t>
            </a:r>
            <a:r>
              <a:rPr lang="en-US" sz="2800" dirty="0">
                <a:latin typeface="MAL-Vachanam" pitchFamily="2" charset="0"/>
              </a:rPr>
              <a:t>][</a:t>
            </a:r>
            <a:r>
              <a:rPr lang="en-US" sz="2800" dirty="0" err="1">
                <a:latin typeface="MAL-Vachanam" pitchFamily="2" charset="0"/>
              </a:rPr>
              <a:t>luj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ixgkilR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ivrA</a:t>
            </a:r>
            <a:r>
              <a:rPr lang="en-US" sz="2800" dirty="0">
                <a:latin typeface="MAL-Vachanam" pitchFamily="2" charset="0"/>
              </a:rPr>
              <a:t> t' </a:t>
            </a:r>
            <a:r>
              <a:rPr lang="en-US" sz="2800" dirty="0" err="1">
                <a:latin typeface="MAL-Vachanam" pitchFamily="2" charset="0"/>
              </a:rPr>
              <a:t>aluajh</a:t>
            </a:r>
            <a:r>
              <a:rPr lang="en-US" sz="2800" dirty="0">
                <a:latin typeface="MAL-Vachanam" pitchFamily="2" charset="0"/>
              </a:rPr>
              <a:t>*l^ </a:t>
            </a:r>
            <a:r>
              <a:rPr lang="en-US" sz="2800" dirty="0" err="1">
                <a:latin typeface="MAL-Vachanam" pitchFamily="2" charset="0"/>
              </a:rPr>
              <a:t>elH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dkmj~lR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ilB</a:t>
            </a:r>
            <a:r>
              <a:rPr lang="en-US" sz="2800" dirty="0">
                <a:latin typeface="MAL-Vachanam" pitchFamily="2" charset="0"/>
              </a:rPr>
              <a:t>\</a:t>
            </a:r>
            <a:r>
              <a:rPr lang="en-US" sz="2800" dirty="0" err="1">
                <a:latin typeface="MAL-Vachanam" pitchFamily="2" charset="0"/>
              </a:rPr>
              <a:t>Vj~jR</a:t>
            </a:r>
            <a:r>
              <a:rPr lang="en-US" sz="2800" dirty="0">
                <a:latin typeface="MAL-Vachanam" pitchFamily="2" charset="0"/>
              </a:rPr>
              <a:t>;</a:t>
            </a:r>
            <a:r>
              <a:rPr lang="en-US" sz="2800" dirty="0">
                <a:latin typeface="MAL-Vachanam" pitchFamily="2" charset="0"/>
                <a:hlinkClick r:id="rId5" action="ppaction://hlinkfile"/>
              </a:rPr>
              <a:t> </a:t>
            </a:r>
            <a:endParaRPr lang="en-US" sz="2800" b="1" dirty="0">
              <a:latin typeface="MAL-Vachanam" pitchFamily="2" charset="0"/>
            </a:endParaRP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1403350" y="5229225"/>
            <a:ext cx="7526368" cy="1384995"/>
          </a:xfrm>
          <a:prstGeom prst="rect">
            <a:avLst/>
          </a:prstGeom>
          <a:noFill/>
          <a:ln w="9525">
            <a:solidFill>
              <a:srgbClr val="00FF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2800" b="1" u="sng" dirty="0" smtClean="0">
                <a:solidFill>
                  <a:srgbClr val="002060"/>
                </a:solidFill>
              </a:rPr>
              <a:t>Heb 2:1</a:t>
            </a:r>
            <a:r>
              <a:rPr lang="en-US" sz="2800" b="1" dirty="0" smtClean="0"/>
              <a:t>… </a:t>
            </a:r>
            <a:r>
              <a:rPr lang="en-US" sz="2800" dirty="0" err="1" smtClean="0">
                <a:latin typeface="MAL-Vachanam" pitchFamily="2" charset="0"/>
              </a:rPr>
              <a:t>Lfksdl%k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rlA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ih</a:t>
            </a:r>
            <a:r>
              <a:rPr lang="en-US" sz="2800" dirty="0" smtClean="0">
                <a:latin typeface="MAL-Vachanam" pitchFamily="2" charset="0"/>
              </a:rPr>
              <a:t>*</a:t>
            </a:r>
            <a:r>
              <a:rPr lang="en-US" sz="2800" dirty="0" err="1" smtClean="0">
                <a:latin typeface="MAL-Vachanam" pitchFamily="2" charset="0"/>
              </a:rPr>
              <a:t>S~lqkA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QqkdjS~ldlfjgjS</a:t>
            </a:r>
            <a:r>
              <a:rPr lang="en-US" sz="2800" dirty="0" smtClean="0">
                <a:latin typeface="MAL-Vachanam" pitchFamily="2" charset="0"/>
              </a:rPr>
              <a:t>[%</a:t>
            </a:r>
            <a:r>
              <a:rPr lang="en-US" sz="2800" dirty="0" err="1" smtClean="0">
                <a:latin typeface="MAL-Vachanam" pitchFamily="2" charset="0"/>
              </a:rPr>
              <a:t>fj'k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Sd</a:t>
            </a:r>
            <a:r>
              <a:rPr lang="en-US" sz="2800" dirty="0" smtClean="0">
                <a:latin typeface="MAL-Vachanam" pitchFamily="2" charset="0"/>
              </a:rPr>
              <a:t>}</a:t>
            </a:r>
            <a:r>
              <a:rPr lang="en-US" sz="2800" dirty="0" err="1" smtClean="0">
                <a:latin typeface="MAL-Vachanam" pitchFamily="2" charset="0"/>
              </a:rPr>
              <a:t>fk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LPjdA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YC“Sulsm</a:t>
            </a:r>
            <a:r>
              <a:rPr lang="en-US" sz="2800" dirty="0" smtClean="0">
                <a:latin typeface="MAL-Vachanam" pitchFamily="2" charset="0"/>
              </a:rPr>
              <a:t> </a:t>
            </a:r>
            <a:r>
              <a:rPr lang="en-US" sz="2800" dirty="0" err="1" smtClean="0">
                <a:latin typeface="MAL-Vachanam" pitchFamily="2" charset="0"/>
              </a:rPr>
              <a:t>dgkfjs</a:t>
            </a:r>
            <a:r>
              <a:rPr lang="en-US" sz="2800" dirty="0" smtClean="0">
                <a:latin typeface="MAL-Vachanam" pitchFamily="2" charset="0"/>
              </a:rPr>
              <a:t>[</a:t>
            </a:r>
            <a:r>
              <a:rPr lang="en-US" sz="2800" dirty="0" err="1" smtClean="0">
                <a:latin typeface="MAL-Vachanam" pitchFamily="2" charset="0"/>
              </a:rPr>
              <a:t>l&amp;ilR</a:t>
            </a:r>
            <a:r>
              <a:rPr lang="en-US" sz="2800" dirty="0" smtClean="0">
                <a:latin typeface="MAL-Vachanam" pitchFamily="2" charset="0"/>
              </a:rPr>
              <a:t> @</a:t>
            </a:r>
            <a:r>
              <a:rPr lang="en-US" sz="2800" dirty="0" err="1" smtClean="0">
                <a:latin typeface="MAL-Vachanam" pitchFamily="2" charset="0"/>
              </a:rPr>
              <a:t>iCUaldk'k</a:t>
            </a:r>
            <a:r>
              <a:rPr lang="en-US" sz="2800" dirty="0" smtClean="0">
                <a:latin typeface="MAL-Vachanam" pitchFamily="2" charset="0"/>
              </a:rPr>
              <a:t>;</a:t>
            </a:r>
            <a:r>
              <a:rPr lang="en-US" sz="2800" dirty="0" smtClean="0">
                <a:latin typeface="MAL-Vachanam" pitchFamily="2" charset="0"/>
                <a:hlinkClick r:id="rId5" action="ppaction://hlinkfile"/>
              </a:rPr>
              <a:t> </a:t>
            </a:r>
            <a:endParaRPr lang="en-US" sz="2800" dirty="0" smtClean="0">
              <a:latin typeface="MAL-Vachanam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 animBg="1"/>
      <p:bldP spid="13324" grpId="0" animBg="1"/>
      <p:bldP spid="13325" grpId="0" animBg="1"/>
      <p:bldP spid="133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5486400" cy="99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228600" y="1524000"/>
            <a:ext cx="2590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Gill Sans Ultra Bold"/>
              </a:rPr>
              <a:t>Preventatives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2438400" y="2209801"/>
            <a:ext cx="6477000" cy="439569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marL="342900" indent="-342900">
              <a:spcBef>
                <a:spcPts val="10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Keep rowing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– 1 Peter 1:5-10; </a:t>
            </a:r>
            <a:r>
              <a:rPr lang="en-US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Phili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3:12-15; Mark 13:33</a:t>
            </a:r>
          </a:p>
          <a:p>
            <a:pPr marL="342900" indent="-342900">
              <a:spcBef>
                <a:spcPts val="10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Watch out for undercurrents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– 1 </a:t>
            </a:r>
            <a:r>
              <a:rPr lang="en-US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Cor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10:13; Mat 26:41; 1 </a:t>
            </a:r>
            <a:r>
              <a:rPr lang="en-US" sz="28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Cor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15:33</a:t>
            </a:r>
          </a:p>
          <a:p>
            <a:pPr marL="342900" indent="-342900">
              <a:spcBef>
                <a:spcPts val="10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Expect to go against the tide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– Mat 7:13,14; 2 Peter 2:1</a:t>
            </a:r>
          </a:p>
          <a:p>
            <a:pPr marL="342900" indent="-342900">
              <a:spcBef>
                <a:spcPts val="105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We must have strong anchorage</a:t>
            </a:r>
            <a:r>
              <a:rPr lang="en-US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  <a:ea typeface="WenQuanYi Micro Hei" charset="0"/>
                <a:cs typeface="WenQuanYi Micro Hei" charset="0"/>
              </a:rPr>
              <a:t> – Col. 2:6,7; Eph 4:14,15; Eph 3:16-18; Heb 6:18,19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0" y="2209800"/>
            <a:ext cx="1981200" cy="448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IN" sz="3200" dirty="0">
                <a:solidFill>
                  <a:srgbClr val="000000"/>
                </a:solidFill>
                <a:latin typeface="Humanst521 BT" pitchFamily="32" charset="0"/>
                <a:ea typeface="WenQuanYi Micro Hei" charset="0"/>
                <a:cs typeface="WenQuanYi Micro Hei" charset="0"/>
              </a:rPr>
              <a:t>The scriptures teach us things to do that will keep us from drifting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5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-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ac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5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5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251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6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8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9" descr="Fantasy Woman Of The Sea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0" name="WordArt 10"/>
          <p:cNvSpPr>
            <a:spLocks noChangeArrowheads="1" noChangeShapeType="1" noTextEdit="1"/>
          </p:cNvSpPr>
          <p:nvPr/>
        </p:nvSpPr>
        <p:spPr bwMode="auto">
          <a:xfrm>
            <a:off x="1331913" y="260351"/>
            <a:ext cx="7526367" cy="73975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Remedies against drifting</a:t>
            </a:r>
          </a:p>
        </p:txBody>
      </p:sp>
      <p:pic>
        <p:nvPicPr>
          <p:cNvPr id="20493" name="Picture 13" descr="MCj0281042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8850" y="1341438"/>
            <a:ext cx="1677988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1357290" y="1857364"/>
            <a:ext cx="611981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defRPr/>
            </a:pPr>
            <a:r>
              <a:rPr lang="en-US" sz="3200" b="1" u="sng" dirty="0">
                <a:solidFill>
                  <a:schemeClr val="bg1"/>
                </a:solidFill>
                <a:latin typeface="Arial" pitchFamily="34" charset="0"/>
              </a:rPr>
              <a:t>** Continue running the race</a:t>
            </a:r>
            <a:r>
              <a:rPr lang="en-US" sz="3200" b="1" u="sng" dirty="0" smtClean="0">
                <a:solidFill>
                  <a:schemeClr val="bg1"/>
                </a:solidFill>
                <a:latin typeface="Arial" pitchFamily="34" charset="0"/>
              </a:rPr>
              <a:t>!</a:t>
            </a:r>
          </a:p>
          <a:p>
            <a:pPr marL="342900" indent="-342900">
              <a:spcBef>
                <a:spcPct val="50000"/>
              </a:spcBef>
              <a:defRPr/>
            </a:pPr>
            <a:r>
              <a:rPr lang="en-US" sz="2800" dirty="0" err="1">
                <a:solidFill>
                  <a:srgbClr val="FF0000"/>
                </a:solidFill>
                <a:latin typeface="MAL-Vachanam" pitchFamily="2" charset="0"/>
              </a:rPr>
              <a:t>œjgfSulsm</a:t>
            </a:r>
            <a:r>
              <a:rPr lang="en-US" sz="28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MAL-Vachanam" pitchFamily="2" charset="0"/>
              </a:rPr>
              <a:t>Qlmkd</a:t>
            </a:r>
            <a:r>
              <a:rPr lang="en-US" sz="2800" dirty="0">
                <a:solidFill>
                  <a:srgbClr val="FF0000"/>
                </a:solidFill>
                <a:latin typeface="MAL-Vachanam" pitchFamily="2" charset="0"/>
              </a:rPr>
              <a:t>;</a:t>
            </a:r>
            <a:r>
              <a:rPr lang="en-US" sz="2800" dirty="0">
                <a:solidFill>
                  <a:srgbClr val="FF0000"/>
                </a:solidFill>
                <a:latin typeface="MAL-Vachanam" pitchFamily="2" charset="0"/>
                <a:hlinkClick r:id="rId5" action="ppaction://hlinkfile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MAL-Vachanam" pitchFamily="2" charset="0"/>
              </a:rPr>
              <a:t> </a:t>
            </a:r>
            <a:endParaRPr lang="en-US" sz="2800" dirty="0">
              <a:solidFill>
                <a:srgbClr val="FF0000"/>
              </a:solidFill>
              <a:latin typeface="MAL-Vachanam" pitchFamily="2" charset="0"/>
            </a:endParaRP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1116013" y="3479800"/>
            <a:ext cx="8027987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>
                <a:solidFill>
                  <a:srgbClr val="00FFFF"/>
                </a:solidFill>
              </a:rPr>
              <a:t>Hebrews. 12:1-2</a:t>
            </a:r>
            <a:r>
              <a:rPr lang="en-US" sz="2400" b="1" dirty="0">
                <a:solidFill>
                  <a:srgbClr val="FFFF00"/>
                </a:solidFill>
              </a:rPr>
              <a:t>… </a:t>
            </a:r>
            <a:r>
              <a:rPr lang="en-US" sz="3200" dirty="0">
                <a:latin typeface="MAL-Vachanam" pitchFamily="2" charset="0"/>
              </a:rPr>
              <a:t>@</a:t>
            </a:r>
            <a:r>
              <a:rPr lang="en-US" sz="3200" dirty="0" err="1">
                <a:latin typeface="MAL-Vachanam" pitchFamily="2" charset="0"/>
              </a:rPr>
              <a:t>dulH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rlakA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cl</a:t>
            </a:r>
            <a:r>
              <a:rPr lang="en-US" sz="3200" dirty="0">
                <a:latin typeface="MAL-Vachanam" pitchFamily="2" charset="0"/>
              </a:rPr>
              <a:t>]</a:t>
            </a:r>
            <a:r>
              <a:rPr lang="en-US" sz="3200" dirty="0" err="1">
                <a:latin typeface="MAL-Vachanam" pitchFamily="2" charset="0"/>
              </a:rPr>
              <a:t>jdxksm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TYf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ihjSulgk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cao</a:t>
            </a:r>
            <a:r>
              <a:rPr lang="en-US" sz="3200" dirty="0">
                <a:latin typeface="MAL-Vachanam" pitchFamily="2" charset="0"/>
              </a:rPr>
              <a:t>&lt;A </a:t>
            </a:r>
            <a:r>
              <a:rPr lang="en-US" sz="3200" dirty="0" err="1">
                <a:latin typeface="MAL-Vachanam" pitchFamily="2" charset="0"/>
              </a:rPr>
              <a:t>rak</a:t>
            </a:r>
            <a:r>
              <a:rPr lang="en-US" sz="3200" dirty="0">
                <a:latin typeface="MAL-Vachanam" pitchFamily="2" charset="0"/>
              </a:rPr>
              <a:t>[</a:t>
            </a:r>
            <a:r>
              <a:rPr lang="en-US" sz="3200" dirty="0" err="1">
                <a:latin typeface="MAL-Vachanam" pitchFamily="2" charset="0"/>
              </a:rPr>
              <a:t>kvkMkA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rjh</a:t>
            </a:r>
            <a:r>
              <a:rPr lang="en-US" sz="3200" dirty="0">
                <a:latin typeface="MAL-Vachanam" pitchFamily="2" charset="0"/>
              </a:rPr>
              <a:t>\[</a:t>
            </a:r>
            <a:r>
              <a:rPr lang="en-US" sz="3200" dirty="0" err="1">
                <a:latin typeface="MAL-Vachanam" pitchFamily="2" charset="0"/>
              </a:rPr>
              <a:t>k'fk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sdl%k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cdh</a:t>
            </a:r>
            <a:r>
              <a:rPr lang="en-US" sz="3200" dirty="0">
                <a:latin typeface="MAL-Vachanam" pitchFamily="2" charset="0"/>
              </a:rPr>
              <a:t> .</a:t>
            </a:r>
            <a:r>
              <a:rPr lang="en-US" sz="3200" dirty="0" err="1">
                <a:latin typeface="MAL-Vachanam" pitchFamily="2" charset="0"/>
              </a:rPr>
              <a:t>lgikA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akyksd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eMk</a:t>
            </a:r>
            <a:r>
              <a:rPr lang="en-US" sz="3200" dirty="0">
                <a:latin typeface="MAL-Vachanam" pitchFamily="2" charset="0"/>
              </a:rPr>
              <a:t>' </a:t>
            </a:r>
            <a:r>
              <a:rPr lang="en-US" sz="3200" dirty="0" err="1">
                <a:latin typeface="MAL-Vachanam" pitchFamily="2" charset="0"/>
              </a:rPr>
              <a:t>eleikA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ij</a:t>
            </a:r>
            <a:r>
              <a:rPr lang="en-US" sz="3200" dirty="0">
                <a:latin typeface="MAL-Vachanam" pitchFamily="2" charset="0"/>
              </a:rPr>
              <a:t>}k </a:t>
            </a:r>
            <a:r>
              <a:rPr lang="en-US" sz="3200" dirty="0" err="1">
                <a:latin typeface="MAL-Vachanam" pitchFamily="2" charset="0"/>
              </a:rPr>
              <a:t>rak</a:t>
            </a:r>
            <a:r>
              <a:rPr lang="en-US" sz="3200" dirty="0">
                <a:latin typeface="MAL-Vachanam" pitchFamily="2" charset="0"/>
              </a:rPr>
              <a:t>[k </a:t>
            </a:r>
            <a:r>
              <a:rPr lang="en-US" sz="3200" dirty="0" err="1">
                <a:latin typeface="MAL-Vachanam" pitchFamily="2" charset="0"/>
              </a:rPr>
              <a:t>akNjH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siv+jgj</a:t>
            </a:r>
            <a:r>
              <a:rPr lang="en-US" sz="3200" dirty="0">
                <a:latin typeface="MAL-Vachanam" pitchFamily="2" charset="0"/>
              </a:rPr>
              <a:t>[k' </a:t>
            </a:r>
            <a:r>
              <a:rPr lang="en-US" sz="3200" dirty="0" err="1">
                <a:latin typeface="MAL-Vachanam" pitchFamily="2" charset="0"/>
              </a:rPr>
              <a:t>Ql</a:t>
            </a:r>
            <a:r>
              <a:rPr lang="en-US" sz="3200" dirty="0">
                <a:latin typeface="MAL-Vachanam" pitchFamily="2" charset="0"/>
              </a:rPr>
              <a:t>}A </a:t>
            </a:r>
            <a:r>
              <a:rPr lang="en-US" sz="3200" dirty="0" err="1">
                <a:latin typeface="MAL-Vachanam" pitchFamily="2" charset="0"/>
              </a:rPr>
              <a:t>œjgfSulsm</a:t>
            </a:r>
            <a:r>
              <a:rPr lang="en-US" sz="3200" dirty="0">
                <a:latin typeface="MAL-Vachanam" pitchFamily="2" charset="0"/>
              </a:rPr>
              <a:t> </a:t>
            </a:r>
            <a:r>
              <a:rPr lang="en-US" sz="3200" dirty="0" err="1">
                <a:latin typeface="MAL-Vachanam" pitchFamily="2" charset="0"/>
              </a:rPr>
              <a:t>Qlmkd</a:t>
            </a:r>
            <a:r>
              <a:rPr lang="en-US" sz="3200" dirty="0">
                <a:latin typeface="MAL-Vachanam" pitchFamily="2" charset="0"/>
              </a:rPr>
              <a:t>;</a:t>
            </a:r>
            <a:r>
              <a:rPr lang="en-US" sz="3200" dirty="0">
                <a:latin typeface="MAL-Vachanam" pitchFamily="2" charset="0"/>
                <a:hlinkClick r:id="rId5" action="ppaction://hlinkfile"/>
              </a:rPr>
              <a:t> </a:t>
            </a:r>
            <a:endParaRPr lang="en-US" sz="3200" b="1" dirty="0">
              <a:solidFill>
                <a:srgbClr val="FFFF00"/>
              </a:solidFill>
              <a:latin typeface="MAL-Vachanam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00166" y="1071546"/>
            <a:ext cx="514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HgpInt¸mIen</a:t>
            </a:r>
            <a:r>
              <a:rPr lang="en-US" sz="3200" dirty="0" smtClean="0">
                <a:solidFill>
                  <a:srgbClr val="FFC000"/>
                </a:solidFill>
                <a:latin typeface="ML-TTJaya" pitchFamily="82" charset="0"/>
              </a:rPr>
              <a:t>\v ]</a:t>
            </a:r>
            <a:r>
              <a:rPr lang="en-US" sz="3200" dirty="0" err="1" smtClean="0">
                <a:solidFill>
                  <a:srgbClr val="FFC000"/>
                </a:solidFill>
                <a:latin typeface="ML-TTJaya" pitchFamily="82" charset="0"/>
              </a:rPr>
              <a:t>cnlmcw</a:t>
            </a:r>
            <a:endParaRPr lang="en-US" sz="3200" dirty="0">
              <a:solidFill>
                <a:srgbClr val="FFC000"/>
              </a:solidFill>
              <a:latin typeface="ML-TTJay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 animBg="1"/>
      <p:bldP spid="20494" grpId="0"/>
      <p:bldP spid="2049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5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6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7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8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9" descr="Fantasy The Couple Dance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971550" y="1052513"/>
            <a:ext cx="7885113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3200" b="1" u="sng" dirty="0">
                <a:solidFill>
                  <a:srgbClr val="00FFFF"/>
                </a:solidFill>
              </a:rPr>
              <a:t>Rev. </a:t>
            </a:r>
            <a:r>
              <a:rPr lang="en-US" sz="3200" b="1" u="sng" dirty="0" smtClean="0">
                <a:solidFill>
                  <a:srgbClr val="00FFFF"/>
                </a:solidFill>
              </a:rPr>
              <a:t>3:15-18</a:t>
            </a:r>
            <a:r>
              <a:rPr lang="en-US" sz="2800" b="1" dirty="0" smtClean="0">
                <a:solidFill>
                  <a:srgbClr val="FFFF00"/>
                </a:solidFill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rJ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cN'R</a:t>
            </a:r>
            <a:r>
              <a:rPr lang="en-US" sz="2800" dirty="0">
                <a:latin typeface="MAL-Vachanam" pitchFamily="2" charset="0"/>
              </a:rPr>
              <a:t> @</a:t>
            </a:r>
            <a:r>
              <a:rPr lang="en-US" sz="2800" dirty="0" err="1">
                <a:latin typeface="MAL-Vachanam" pitchFamily="2" charset="0"/>
              </a:rPr>
              <a:t>Sd%fj'k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fJujH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KOfj</a:t>
            </a:r>
            <a:r>
              <a:rPr lang="en-US" sz="2800" dirty="0">
                <a:latin typeface="MAL-Vachanam" pitchFamily="2" charset="0"/>
              </a:rPr>
              <a:t>[</a:t>
            </a:r>
            <a:r>
              <a:rPr lang="en-US" sz="2800" dirty="0" err="1">
                <a:latin typeface="MAL-Vachanam" pitchFamily="2" charset="0"/>
              </a:rPr>
              <a:t>qjv</a:t>
            </a:r>
            <a:r>
              <a:rPr lang="en-US" sz="2800" dirty="0">
                <a:latin typeface="MAL-Vachanam" pitchFamily="2" charset="0"/>
              </a:rPr>
              <a:t>+ </a:t>
            </a:r>
            <a:r>
              <a:rPr lang="en-US" sz="2800" dirty="0" err="1">
                <a:latin typeface="MAL-Vachanam" pitchFamily="2" charset="0"/>
              </a:rPr>
              <a:t>sel'kA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rjs</a:t>
            </a:r>
            <a:r>
              <a:rPr lang="en-US" sz="2800" dirty="0">
                <a:latin typeface="MAL-Vachanam" pitchFamily="2" charset="0"/>
              </a:rPr>
              <a:t>‚ </a:t>
            </a:r>
            <a:r>
              <a:rPr lang="en-US" sz="2800" dirty="0" err="1">
                <a:latin typeface="MAL-Vachanam" pitchFamily="2" charset="0"/>
              </a:rPr>
              <a:t>rÏfuksm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hÒ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sixjildlfi`A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PgjS</a:t>
            </a:r>
            <a:r>
              <a:rPr lang="en-US" sz="2800" dirty="0">
                <a:latin typeface="MAL-Vachanam" pitchFamily="2" charset="0"/>
              </a:rPr>
              <a:t>[%</a:t>
            </a:r>
            <a:r>
              <a:rPr lang="en-US" sz="2800" dirty="0" err="1">
                <a:latin typeface="MAL-Vachanam" pitchFamily="2" charset="0"/>
              </a:rPr>
              <a:t>fj'k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si†ukmk~kA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rjr</a:t>
            </a:r>
            <a:r>
              <a:rPr lang="en-US" sz="2800" dirty="0">
                <a:latin typeface="MAL-Vachanam" pitchFamily="2" charset="0"/>
              </a:rPr>
              <a:t>[k </a:t>
            </a:r>
            <a:r>
              <a:rPr lang="en-US" sz="2800" dirty="0" err="1">
                <a:latin typeface="MAL-Vachanam" pitchFamily="2" charset="0"/>
              </a:rPr>
              <a:t>dlÔ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h.jS</a:t>
            </a:r>
            <a:r>
              <a:rPr lang="en-US" sz="2800" dirty="0">
                <a:latin typeface="MAL-Vachanam" pitchFamily="2" charset="0"/>
              </a:rPr>
              <a:t>[%</a:t>
            </a:r>
            <a:r>
              <a:rPr lang="en-US" sz="2800" dirty="0" err="1">
                <a:latin typeface="MAL-Vachanam" pitchFamily="2" charset="0"/>
              </a:rPr>
              <a:t>fj'k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d`jH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tqkfkilR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SheikA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tS'lmk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ijsh</a:t>
            </a:r>
            <a:r>
              <a:rPr lang="en-US" sz="2800" dirty="0">
                <a:latin typeface="MAL-Vachanam" pitchFamily="2" charset="0"/>
              </a:rPr>
              <a:t>[k </a:t>
            </a:r>
            <a:r>
              <a:rPr lang="en-US" sz="2800" dirty="0" err="1">
                <a:latin typeface="MAL-Vachanam" pitchFamily="2" charset="0"/>
              </a:rPr>
              <a:t>il$kilR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BlR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rjS'lmk</a:t>
            </a:r>
            <a:r>
              <a:rPr lang="en-US" sz="2800" dirty="0">
                <a:latin typeface="MAL-Vachanam" pitchFamily="2" charset="0"/>
              </a:rPr>
              <a:t> &gt;</a:t>
            </a:r>
            <a:r>
              <a:rPr lang="en-US" sz="2800" dirty="0" err="1">
                <a:latin typeface="MAL-Vachanam" pitchFamily="2" charset="0"/>
              </a:rPr>
              <a:t>k“j</a:t>
            </a:r>
            <a:r>
              <a:rPr lang="en-US" sz="2800" dirty="0">
                <a:latin typeface="MAL-Vachanam" pitchFamily="2" charset="0"/>
              </a:rPr>
              <a:t> </a:t>
            </a:r>
            <a:r>
              <a:rPr lang="en-US" sz="2800" dirty="0" err="1">
                <a:latin typeface="MAL-Vachanam" pitchFamily="2" charset="0"/>
              </a:rPr>
              <a:t>eyuk'k</a:t>
            </a:r>
            <a:r>
              <a:rPr lang="en-US" sz="2800" dirty="0">
                <a:latin typeface="MAL-Vachanam" pitchFamily="2" charset="0"/>
              </a:rPr>
              <a:t>;</a:t>
            </a:r>
            <a:r>
              <a:rPr lang="en-US" sz="2800" dirty="0">
                <a:latin typeface="MAL-Vachanam" pitchFamily="2" charset="0"/>
                <a:hlinkClick r:id="rId4" action="ppaction://hlinkfile"/>
              </a:rPr>
              <a:t> </a:t>
            </a:r>
            <a:endParaRPr lang="en-US" sz="2800" b="1" dirty="0">
              <a:solidFill>
                <a:srgbClr val="FFFF00"/>
              </a:solidFill>
              <a:latin typeface="MAL-Vachanam" pitchFamily="2" charset="0"/>
            </a:endParaRP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4500570"/>
            <a:ext cx="3429024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6" descr="healing the blind ma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4500571"/>
            <a:ext cx="2928958" cy="23574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Scenic Sunset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5" descr="Scenic Sunset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76475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" descr="Scenic Sunset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 descr="Scenic Sunset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8" descr="Scenic Sunset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 descr="Scenic Sunset In Woods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1116013" y="188913"/>
            <a:ext cx="78120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3200" b="1" u="sng"/>
              <a:t>** Guard against the rip-tides and undercurrents of temptation.</a:t>
            </a:r>
            <a:r>
              <a:rPr lang="en-US" sz="3200"/>
              <a:t> </a:t>
            </a: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1187450" y="3000372"/>
            <a:ext cx="79565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/>
              <a:t>1 Peter.2:11</a:t>
            </a:r>
            <a:r>
              <a:rPr lang="en-US" sz="2400" b="1" dirty="0">
                <a:solidFill>
                  <a:srgbClr val="0000FF"/>
                </a:solidFill>
              </a:rPr>
              <a:t>… 11Beloved, I beg </a:t>
            </a:r>
            <a:r>
              <a:rPr lang="en-US" sz="2400" b="1" i="1" dirty="0">
                <a:solidFill>
                  <a:srgbClr val="0000FF"/>
                </a:solidFill>
              </a:rPr>
              <a:t>you</a:t>
            </a:r>
            <a:r>
              <a:rPr lang="en-US" sz="2400" b="1" dirty="0">
                <a:solidFill>
                  <a:srgbClr val="0000FF"/>
                </a:solidFill>
              </a:rPr>
              <a:t> as sojourners and pilgrims, abstain from fleshly lusts which war against the soul</a:t>
            </a:r>
            <a:r>
              <a:rPr lang="en-US" sz="2400" b="1" dirty="0" smtClean="0">
                <a:solidFill>
                  <a:srgbClr val="0000FF"/>
                </a:solidFill>
              </a:rPr>
              <a:t>, </a:t>
            </a:r>
            <a:r>
              <a:rPr lang="en-US" sz="2400" dirty="0" err="1">
                <a:latin typeface="MAL-Vachanam" pitchFamily="2" charset="0"/>
              </a:rPr>
              <a:t>Yejuak†iSg</a:t>
            </a:r>
            <a:r>
              <a:rPr lang="en-US" sz="2400" dirty="0">
                <a:latin typeface="MAL-Vachanam" pitchFamily="2" charset="0"/>
              </a:rPr>
              <a:t>" </a:t>
            </a:r>
            <a:r>
              <a:rPr lang="en-US" sz="2400" dirty="0" err="1">
                <a:latin typeface="MAL-Vachanam" pitchFamily="2" charset="0"/>
              </a:rPr>
              <a:t>YeilcjdxkA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egSpCjdxkalu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rj$sx</a:t>
            </a:r>
            <a:r>
              <a:rPr lang="en-US" sz="2400" dirty="0">
                <a:latin typeface="MAL-Vachanam" pitchFamily="2" charset="0"/>
              </a:rPr>
              <a:t> @</a:t>
            </a:r>
            <a:r>
              <a:rPr lang="en-US" sz="2400" dirty="0" err="1">
                <a:latin typeface="MAL-Vachanam" pitchFamily="2" charset="0"/>
              </a:rPr>
              <a:t>šlijSrlmk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Selglmk</a:t>
            </a:r>
            <a:r>
              <a:rPr lang="en-US" sz="2400" dirty="0">
                <a:latin typeface="MAL-Vachanam" pitchFamily="2" charset="0"/>
              </a:rPr>
              <a:t>' w/Sal&lt;$</a:t>
            </a:r>
            <a:r>
              <a:rPr lang="en-US" sz="2400" dirty="0" err="1">
                <a:latin typeface="MAL-Vachanam" pitchFamily="2" charset="0"/>
              </a:rPr>
              <a:t>sx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ij</a:t>
            </a:r>
            <a:r>
              <a:rPr lang="en-US" sz="2400" dirty="0">
                <a:latin typeface="MAL-Vachanam" pitchFamily="2" charset="0"/>
              </a:rPr>
              <a:t>}</a:t>
            </a:r>
            <a:r>
              <a:rPr lang="en-US" sz="2400" dirty="0" err="1">
                <a:latin typeface="MAL-Vachanam" pitchFamily="2" charset="0"/>
              </a:rPr>
              <a:t>d'k</a:t>
            </a:r>
            <a:r>
              <a:rPr lang="en-US" sz="2400" dirty="0">
                <a:latin typeface="MAL-Vachanam" pitchFamily="2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MAL-Vachanam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57290" y="1500174"/>
            <a:ext cx="7143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Hmf§sfbpw</a:t>
            </a:r>
            <a:r>
              <a:rPr lang="en-US" sz="3200" dirty="0" smtClean="0">
                <a:solidFill>
                  <a:srgbClr val="FF0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ASnsbmgp¡pIsfbpw</a:t>
            </a:r>
            <a:r>
              <a:rPr lang="en-US" sz="3200" dirty="0" smtClean="0">
                <a:solidFill>
                  <a:srgbClr val="FF0000"/>
                </a:solidFill>
                <a:latin typeface="ML-TTJaya" pitchFamily="82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kq£n¡pI</a:t>
            </a:r>
            <a:endParaRPr lang="en-US" sz="3200" dirty="0">
              <a:solidFill>
                <a:srgbClr val="FF0000"/>
              </a:solidFill>
              <a:latin typeface="ML-TTJaya" pitchFamily="82" charset="0"/>
            </a:endParaRPr>
          </a:p>
          <a:p>
            <a:endParaRPr lang="en-US" sz="3200" dirty="0">
              <a:solidFill>
                <a:srgbClr val="FF0000"/>
              </a:solidFill>
              <a:latin typeface="ML-TTJaya" pitchFamily="82" charset="0"/>
            </a:endParaRPr>
          </a:p>
        </p:txBody>
      </p:sp>
      <p:pic>
        <p:nvPicPr>
          <p:cNvPr id="13" name="Picture 12" descr="fish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4643446"/>
            <a:ext cx="3364714" cy="20358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  <p:bldP spid="225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Scenic Sunset In Woods Bordered 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Scenic Sunset In Woods Bordered 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Scenic Sunset In Woods Bordered 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Scenic Sunset In Woods Bordered 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57562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Scenic Sunset In Woods Bordered 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678487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enic Sunset In Woods Bordered 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2"/>
          <p:cNvSpPr txBox="1">
            <a:spLocks noChangeArrowheads="1"/>
          </p:cNvSpPr>
          <p:nvPr/>
        </p:nvSpPr>
        <p:spPr bwMode="auto">
          <a:xfrm>
            <a:off x="1214414" y="357166"/>
            <a:ext cx="75612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3200" b="1" u="sng" dirty="0"/>
              <a:t>** Learn to go against the current!</a:t>
            </a: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1428728" y="3000372"/>
            <a:ext cx="705643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/>
              <a:t>Matthew. 7:13-14</a:t>
            </a:r>
            <a:r>
              <a:rPr lang="en-US" sz="2400" b="1" dirty="0"/>
              <a:t>… </a:t>
            </a:r>
            <a:r>
              <a:rPr lang="en-US" sz="2400" b="1" dirty="0">
                <a:solidFill>
                  <a:srgbClr val="0000FF"/>
                </a:solidFill>
              </a:rPr>
              <a:t>13“Enter by the narrow gate; for wide </a:t>
            </a:r>
            <a:r>
              <a:rPr lang="en-US" sz="2400" b="1" i="1" dirty="0">
                <a:solidFill>
                  <a:srgbClr val="0000FF"/>
                </a:solidFill>
              </a:rPr>
              <a:t>is</a:t>
            </a:r>
            <a:r>
              <a:rPr lang="en-US" sz="2400" b="1" dirty="0">
                <a:solidFill>
                  <a:srgbClr val="0000FF"/>
                </a:solidFill>
              </a:rPr>
              <a:t> the gate and broad </a:t>
            </a:r>
            <a:r>
              <a:rPr lang="en-US" sz="2400" b="1" i="1" dirty="0">
                <a:solidFill>
                  <a:srgbClr val="0000FF"/>
                </a:solidFill>
              </a:rPr>
              <a:t>is</a:t>
            </a:r>
            <a:r>
              <a:rPr lang="en-US" sz="2400" b="1" dirty="0">
                <a:solidFill>
                  <a:srgbClr val="0000FF"/>
                </a:solidFill>
              </a:rPr>
              <a:t> the way that leads to destruction, and there are many who go in by it. 14“Because narrow </a:t>
            </a:r>
            <a:r>
              <a:rPr lang="en-US" sz="2400" b="1" i="1" dirty="0">
                <a:solidFill>
                  <a:srgbClr val="0000FF"/>
                </a:solidFill>
              </a:rPr>
              <a:t>is</a:t>
            </a:r>
            <a:r>
              <a:rPr lang="en-US" sz="2400" b="1" dirty="0">
                <a:solidFill>
                  <a:srgbClr val="0000FF"/>
                </a:solidFill>
              </a:rPr>
              <a:t> the gate and difficult </a:t>
            </a:r>
            <a:r>
              <a:rPr lang="en-US" sz="2400" b="1" i="1" dirty="0">
                <a:solidFill>
                  <a:srgbClr val="0000FF"/>
                </a:solidFill>
              </a:rPr>
              <a:t>is</a:t>
            </a:r>
            <a:r>
              <a:rPr lang="en-US" sz="2400" b="1" dirty="0">
                <a:solidFill>
                  <a:srgbClr val="0000FF"/>
                </a:solidFill>
              </a:rPr>
              <a:t> the way which leads to life, and there are few who find it</a:t>
            </a:r>
            <a:r>
              <a:rPr lang="en-US" sz="2400" b="1" dirty="0" smtClean="0">
                <a:solidFill>
                  <a:srgbClr val="0000FF"/>
                </a:solidFill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n-US" sz="2400" dirty="0" err="1">
                <a:latin typeface="MAL-Vachanam" pitchFamily="2" charset="0"/>
              </a:rPr>
              <a:t>Tmk</a:t>
            </a:r>
            <a:r>
              <a:rPr lang="en-US" sz="2400" dirty="0">
                <a:latin typeface="MAL-Vachanam" pitchFamily="2" charset="0"/>
              </a:rPr>
              <a:t>[</a:t>
            </a:r>
            <a:r>
              <a:rPr lang="en-US" sz="2400" dirty="0" err="1">
                <a:latin typeface="MAL-Vachanam" pitchFamily="2" charset="0"/>
              </a:rPr>
              <a:t>kilfjhosm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Ld^k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dm~jR</a:t>
            </a:r>
            <a:r>
              <a:rPr lang="en-US" sz="2400" dirty="0">
                <a:latin typeface="MAL-Vachanam" pitchFamily="2" charset="0"/>
              </a:rPr>
              <a:t>‹</a:t>
            </a:r>
            <a:endParaRPr lang="en-US" sz="2400" b="1" dirty="0">
              <a:solidFill>
                <a:srgbClr val="0000FF"/>
              </a:solidFill>
              <a:latin typeface="MAL-Vachanam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85852" y="1142984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Hgp¡ns</a:t>
            </a:r>
            <a:r>
              <a:rPr lang="en-US" sz="3200" dirty="0" smtClean="0">
                <a:solidFill>
                  <a:srgbClr val="FF0000"/>
                </a:solidFill>
                <a:latin typeface="ML-TTJaya" pitchFamily="82" charset="0"/>
              </a:rPr>
              <a:t>\</a:t>
            </a:r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Xnsc</a:t>
            </a:r>
            <a:r>
              <a:rPr lang="en-US" sz="3200" dirty="0" smtClean="0">
                <a:solidFill>
                  <a:srgbClr val="FF0000"/>
                </a:solidFill>
                <a:latin typeface="ML-TTJaya" pitchFamily="82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ML-TTJaya" pitchFamily="82" charset="0"/>
              </a:rPr>
              <a:t>\</a:t>
            </a:r>
            <a:r>
              <a:rPr lang="en-US" sz="3200" dirty="0" err="1" smtClean="0">
                <a:solidFill>
                  <a:srgbClr val="FF0000"/>
                </a:solidFill>
                <a:latin typeface="ML-TTJaya" pitchFamily="82" charset="0"/>
              </a:rPr>
              <a:t>o´pI</a:t>
            </a:r>
            <a:endParaRPr lang="en-US" sz="3200" dirty="0">
              <a:solidFill>
                <a:srgbClr val="FF0000"/>
              </a:solidFill>
              <a:latin typeface="ML-TTJaya" pitchFamily="82" charset="0"/>
            </a:endParaRPr>
          </a:p>
        </p:txBody>
      </p:sp>
      <p:pic>
        <p:nvPicPr>
          <p:cNvPr id="11" name="Picture 10" descr="gofis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0" y="1000108"/>
            <a:ext cx="3619500" cy="1871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Scenic Mountain And Strea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5" descr="Scenic Mountain And Strea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6" descr="Scenic Mountain And Strea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0503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7" descr="Scenic Mountain And Strea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57563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8" descr="Scenic Mountain And Strea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8500"/>
            <a:ext cx="9144000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9" descr="Scenic Mountain And Stream Bordered S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78488"/>
            <a:ext cx="9144000" cy="11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331913" y="188913"/>
            <a:ext cx="62642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sz="3200" b="1" u="sng" dirty="0">
                <a:solidFill>
                  <a:schemeClr val="bg1"/>
                </a:solidFill>
              </a:rPr>
              <a:t>** We must have a strong anchorage</a:t>
            </a:r>
            <a:r>
              <a:rPr lang="en-US" sz="3200" b="1" u="sng" dirty="0" smtClean="0">
                <a:solidFill>
                  <a:schemeClr val="bg1"/>
                </a:solidFill>
              </a:rPr>
              <a:t>. </a:t>
            </a:r>
            <a:r>
              <a:rPr lang="en-US" sz="3200" dirty="0" err="1">
                <a:solidFill>
                  <a:srgbClr val="FF0000"/>
                </a:solidFill>
                <a:latin typeface="ML-TTJaya" pitchFamily="82" charset="0"/>
              </a:rPr>
              <a:t>Dd¸pÅ</a:t>
            </a:r>
            <a:r>
              <a:rPr lang="en-US" sz="3200" dirty="0">
                <a:solidFill>
                  <a:srgbClr val="FF0000"/>
                </a:solidFill>
                <a:latin typeface="ML-TTJaya" pitchFamily="82" charset="0"/>
              </a:rPr>
              <a:t>  \¦</a:t>
            </a:r>
            <a:r>
              <a:rPr lang="en-US" sz="3200" dirty="0" err="1">
                <a:solidFill>
                  <a:srgbClr val="FF0000"/>
                </a:solidFill>
                <a:latin typeface="ML-TTJaya" pitchFamily="82" charset="0"/>
              </a:rPr>
              <a:t>qcw</a:t>
            </a:r>
            <a:r>
              <a:rPr lang="en-US" sz="3200" dirty="0">
                <a:solidFill>
                  <a:srgbClr val="FF0000"/>
                </a:solidFill>
                <a:latin typeface="ML-TTJaya" pitchFamily="82" charset="0"/>
              </a:rPr>
              <a:t>/</a:t>
            </a:r>
            <a:r>
              <a:rPr lang="en-US" sz="3200" dirty="0" err="1">
                <a:solidFill>
                  <a:srgbClr val="FF0000"/>
                </a:solidFill>
                <a:latin typeface="ML-TTJaya" pitchFamily="82" charset="0"/>
              </a:rPr>
              <a:t>ASnØm</a:t>
            </a:r>
            <a:r>
              <a:rPr lang="en-US" sz="3200" dirty="0">
                <a:solidFill>
                  <a:srgbClr val="FF0000"/>
                </a:solidFill>
                <a:latin typeface="ML-TTJaya" pitchFamily="82" charset="0"/>
              </a:rPr>
              <a:t>\w </a:t>
            </a:r>
            <a:r>
              <a:rPr lang="en-US" sz="3200" dirty="0" err="1">
                <a:solidFill>
                  <a:srgbClr val="FF0000"/>
                </a:solidFill>
                <a:latin typeface="ML-TTJaya" pitchFamily="82" charset="0"/>
              </a:rPr>
              <a:t>CSpI</a:t>
            </a:r>
            <a:endParaRPr lang="en-US" sz="3200" dirty="0">
              <a:solidFill>
                <a:srgbClr val="FF0000"/>
              </a:solidFill>
              <a:latin typeface="ML-TTJaya" pitchFamily="82" charset="0"/>
            </a:endParaRPr>
          </a:p>
          <a:p>
            <a:pPr marL="342900" indent="-342900">
              <a:spcBef>
                <a:spcPct val="50000"/>
              </a:spcBef>
            </a:pPr>
            <a:endParaRPr lang="en-US" sz="3200" b="1" u="sng" dirty="0">
              <a:solidFill>
                <a:schemeClr val="bg1"/>
              </a:solidFill>
            </a:endParaRP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403350" y="1628775"/>
            <a:ext cx="756126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>
                <a:solidFill>
                  <a:srgbClr val="00FFFF"/>
                </a:solidFill>
              </a:rPr>
              <a:t>Col. 2:6-7</a:t>
            </a:r>
            <a:r>
              <a:rPr lang="en-US" sz="2400" b="1" dirty="0"/>
              <a:t>… </a:t>
            </a:r>
            <a:r>
              <a:rPr lang="en-US" sz="2400" dirty="0">
                <a:latin typeface="MAL-Vachanam" pitchFamily="2" charset="0"/>
              </a:rPr>
              <a:t>@</a:t>
            </a:r>
            <a:r>
              <a:rPr lang="en-US" sz="2400" dirty="0" err="1">
                <a:latin typeface="MAL-Vachanam" pitchFamily="2" charset="0"/>
              </a:rPr>
              <a:t>dulH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rj</a:t>
            </a:r>
            <a:r>
              <a:rPr lang="en-US" sz="2400" dirty="0">
                <a:latin typeface="MAL-Vachanam" pitchFamily="2" charset="0"/>
              </a:rPr>
              <a:t>$&amp; d^=</a:t>
            </a:r>
            <a:r>
              <a:rPr lang="en-US" sz="2400" dirty="0" err="1">
                <a:latin typeface="MAL-Vachanam" pitchFamily="2" charset="0"/>
              </a:rPr>
              <a:t>lilu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Ydjc„kSuCkijsr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ssds</a:t>
            </a:r>
            <a:r>
              <a:rPr lang="en-US" sz="2400" dirty="0">
                <a:latin typeface="MAL-Vachanam" pitchFamily="2" charset="0"/>
              </a:rPr>
              <a:t>[</a:t>
            </a:r>
            <a:r>
              <a:rPr lang="en-US" sz="2400" dirty="0" err="1">
                <a:latin typeface="MAL-Vachanam" pitchFamily="2" charset="0"/>
              </a:rPr>
              <a:t>l%fkSelsh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Lis</a:t>
            </a:r>
            <a:r>
              <a:rPr lang="en-US" sz="2400" dirty="0">
                <a:latin typeface="MAL-Vachanam" pitchFamily="2" charset="0"/>
              </a:rPr>
              <a:t>‚ do}</a:t>
            </a:r>
            <a:r>
              <a:rPr lang="en-US" sz="2400" dirty="0" err="1">
                <a:latin typeface="MAL-Vachanam" pitchFamily="2" charset="0"/>
              </a:rPr>
              <a:t>luØujH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rm~jR</a:t>
            </a:r>
            <a:r>
              <a:rPr lang="en-US" sz="2400" dirty="0" smtClean="0">
                <a:latin typeface="MAL-Vachanam" pitchFamily="2" charset="0"/>
              </a:rPr>
              <a:t>‹ </a:t>
            </a:r>
            <a:r>
              <a:rPr lang="en-US" sz="2400" dirty="0" err="1">
                <a:latin typeface="MAL-Vachanam" pitchFamily="2" charset="0"/>
              </a:rPr>
              <a:t>LirjH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Sigo'jukA</a:t>
            </a:r>
            <a:r>
              <a:rPr lang="en-US" sz="2400" dirty="0">
                <a:latin typeface="MAL-Vachanam" pitchFamily="2" charset="0"/>
              </a:rPr>
              <a:t> @</a:t>
            </a:r>
            <a:r>
              <a:rPr lang="en-US" sz="2400" dirty="0" err="1">
                <a:latin typeface="MAL-Vachanam" pitchFamily="2" charset="0"/>
              </a:rPr>
              <a:t>šjdi</a:t>
            </a:r>
            <a:r>
              <a:rPr lang="en-US" sz="2400" dirty="0">
                <a:latin typeface="MAL-Vachanam" pitchFamily="2" charset="0"/>
              </a:rPr>
              <a:t>“=r </a:t>
            </a:r>
            <a:r>
              <a:rPr lang="en-US" sz="2400" dirty="0" err="1">
                <a:latin typeface="MAL-Vachanam" pitchFamily="2" charset="0"/>
              </a:rPr>
              <a:t>Yelejv+kA</a:t>
            </a:r>
            <a:r>
              <a:rPr lang="en-US" sz="2400" dirty="0">
                <a:latin typeface="MAL-Vachanam" pitchFamily="2" charset="0"/>
              </a:rPr>
              <a:t> </a:t>
            </a:r>
            <a:endParaRPr lang="en-US" sz="2400" b="1" dirty="0">
              <a:latin typeface="MAL-Vachanam" pitchFamily="2" charset="0"/>
            </a:endParaRPr>
          </a:p>
        </p:txBody>
      </p:sp>
      <p:pic>
        <p:nvPicPr>
          <p:cNvPr id="23564" name="Picture 12" descr="MCj0237273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688" y="0"/>
            <a:ext cx="1571625" cy="181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1403350" y="3789363"/>
            <a:ext cx="774065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400" b="1" u="sng" dirty="0">
                <a:solidFill>
                  <a:srgbClr val="00FFFF"/>
                </a:solidFill>
              </a:rPr>
              <a:t>Heb. 6:18-19</a:t>
            </a:r>
            <a:r>
              <a:rPr lang="en-US" sz="2400" b="1" dirty="0"/>
              <a:t>… </a:t>
            </a:r>
            <a:r>
              <a:rPr lang="en-US" sz="2400" dirty="0" err="1">
                <a:latin typeface="MAL-Vachanam" pitchFamily="2" charset="0"/>
              </a:rPr>
              <a:t>L$sr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r”ksm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akNjH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siv+j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}k†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YefUlC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ejmjv+ksdl&amp;ilR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Cgn^j'luj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Qlmji</a:t>
            </a:r>
            <a:r>
              <a:rPr lang="en-US" sz="2400" dirty="0">
                <a:latin typeface="MAL-Vachanam" pitchFamily="2" charset="0"/>
              </a:rPr>
              <a:t>' </a:t>
            </a:r>
            <a:r>
              <a:rPr lang="en-US" sz="2400" dirty="0" err="1">
                <a:latin typeface="MAL-Vachanam" pitchFamily="2" charset="0"/>
              </a:rPr>
              <a:t>rlA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alyjS~ldl^fkA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sspi^j'k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S.l</a:t>
            </a:r>
            <a:r>
              <a:rPr lang="en-US" sz="2400" dirty="0">
                <a:latin typeface="MAL-Vachanam" pitchFamily="2" charset="0"/>
              </a:rPr>
              <a:t>,\[</a:t>
            </a:r>
            <a:r>
              <a:rPr lang="en-US" sz="2400" dirty="0" err="1">
                <a:latin typeface="MAL-Vachanam" pitchFamily="2" charset="0"/>
              </a:rPr>
              <a:t>keyilR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dqjul^fkalu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g%k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dlu</a:t>
            </a:r>
            <a:r>
              <a:rPr lang="en-US" sz="2400" dirty="0">
                <a:latin typeface="MAL-Vachanam" pitchFamily="2" charset="0"/>
              </a:rPr>
              <a:t>+=$</a:t>
            </a:r>
            <a:r>
              <a:rPr lang="en-US" sz="2400" dirty="0" err="1">
                <a:latin typeface="MAL-Vachanam" pitchFamily="2" charset="0"/>
              </a:rPr>
              <a:t>xlH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Cd„juk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†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YeS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&gt;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lPrA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Yelej~lR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Tmigk'k</a:t>
            </a:r>
            <a:r>
              <a:rPr lang="en-US" sz="2400" dirty="0">
                <a:latin typeface="MAL-Vachanam" pitchFamily="2" charset="0"/>
              </a:rPr>
              <a:t>;</a:t>
            </a:r>
            <a:r>
              <a:rPr lang="en-US" sz="2400" dirty="0">
                <a:latin typeface="MAL-Vachanam" pitchFamily="2" charset="0"/>
                <a:hlinkClick r:id="rId5" action="ppaction://hlinkfile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@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YefUlC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rak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[k @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šlijs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‚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Qgk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r›ogA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fS'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‹ </a:t>
            </a:r>
            <a:r>
              <a:rPr lang="en-US" sz="2400" dirty="0" err="1">
                <a:latin typeface="MAL-Vachanam" pitchFamily="2" charset="0"/>
              </a:rPr>
              <a:t>Lfk</a:t>
            </a:r>
            <a:r>
              <a:rPr lang="en-US" sz="2400" dirty="0"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rj×uikA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MAL-Vachanam" pitchFamily="2" charset="0"/>
              </a:rPr>
              <a:t>œjgikA</a:t>
            </a:r>
            <a:r>
              <a:rPr lang="en-US" sz="2400" dirty="0">
                <a:solidFill>
                  <a:srgbClr val="FF0000"/>
                </a:solidFill>
                <a:latin typeface="MAL-Vachanam" pitchFamily="2" charset="0"/>
              </a:rPr>
              <a:t> </a:t>
            </a:r>
            <a:r>
              <a:rPr lang="en-US" sz="2400" dirty="0" err="1">
                <a:latin typeface="MAL-Vachanam" pitchFamily="2" charset="0"/>
              </a:rPr>
              <a:t>fjgCÕJsh</a:t>
            </a:r>
            <a:r>
              <a:rPr lang="en-US" sz="2400" dirty="0">
                <a:latin typeface="MAL-Vachanam" pitchFamily="2" charset="0"/>
              </a:rPr>
              <a:t>[</a:t>
            </a:r>
            <a:r>
              <a:rPr lang="en-US" sz="2400" dirty="0" err="1">
                <a:latin typeface="MAL-Vachanam" pitchFamily="2" charset="0"/>
              </a:rPr>
              <a:t>dS</a:t>
            </a:r>
            <a:r>
              <a:rPr lang="en-US" sz="2400" dirty="0">
                <a:latin typeface="MAL-Vachanam" pitchFamily="2" charset="0"/>
              </a:rPr>
              <a:t>^[k dm[</a:t>
            </a:r>
            <a:r>
              <a:rPr lang="en-US" sz="2400" dirty="0" err="1">
                <a:latin typeface="MAL-Vachanam" pitchFamily="2" charset="0"/>
              </a:rPr>
              <a:t>k'fkaldk'k</a:t>
            </a:r>
            <a:endParaRPr lang="en-US" sz="2400" dirty="0">
              <a:latin typeface="MAL-Vachanam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3" grpId="0"/>
      <p:bldP spid="2356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7651" name="Picture 4" descr="Fantasy Woman And Butterflies Bordered Set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760" cy="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2" name="Picture 5" descr="Fantasy Woman And Butterflies Bordered Set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663"/>
              <a:ext cx="5760" cy="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3" name="Picture 6" descr="Fantasy Woman And Butterflies Bordered Se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389"/>
              <a:ext cx="5760" cy="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4" name="Picture 7" descr="Fantasy Woman And Butterflies Bordered Se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2115"/>
              <a:ext cx="5760" cy="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5" name="Picture 8" descr="Fantasy Woman And Butterflies Bordered Se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2840"/>
              <a:ext cx="5760" cy="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6" name="Picture 9" descr="Fantasy Woman And Butterflies Bordered Set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3577"/>
              <a:ext cx="5760" cy="7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7" name="Rectangle 10"/>
            <p:cNvSpPr>
              <a:spLocks noChangeArrowheads="1"/>
            </p:cNvSpPr>
            <p:nvPr/>
          </p:nvSpPr>
          <p:spPr bwMode="auto">
            <a:xfrm>
              <a:off x="0" y="0"/>
              <a:ext cx="5760" cy="1842"/>
            </a:xfrm>
            <a:prstGeom prst="rect">
              <a:avLst/>
            </a:prstGeom>
            <a:solidFill>
              <a:srgbClr val="FF0000">
                <a:alpha val="16862"/>
              </a:srgbClr>
            </a:solidFill>
            <a:ln w="28575">
              <a:solidFill>
                <a:srgbClr val="00FF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8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0" y="73"/>
              <a:ext cx="5760" cy="1752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</a:bodyPr>
            <a:lstStyle/>
            <a:p>
              <a:pPr algn="ctr"/>
              <a:r>
                <a:rPr lang="en-US" sz="3600" kern="10">
                  <a:ln w="25400">
                    <a:solidFill>
                      <a:srgbClr val="00FF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Are you drifting </a:t>
              </a:r>
            </a:p>
            <a:p>
              <a:pPr algn="ctr"/>
              <a:r>
                <a:rPr lang="en-US" sz="3600" kern="10">
                  <a:ln w="25400">
                    <a:solidFill>
                      <a:srgbClr val="00FFFF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700000" algn="ctr" rotWithShape="0">
                      <a:srgbClr val="9999FF">
                        <a:alpha val="79999"/>
                      </a:srgbClr>
                    </a:outerShdw>
                  </a:effectLst>
                  <a:latin typeface="Impact"/>
                </a:rPr>
                <a:t>my brother?</a:t>
              </a:r>
            </a:p>
          </p:txBody>
        </p:sp>
        <p:pic>
          <p:nvPicPr>
            <p:cNvPr id="27659" name="Picture 12" descr="MPj03854130000[1]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971" y="1842"/>
              <a:ext cx="2789" cy="2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loudcrow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285852" y="1071546"/>
            <a:ext cx="70009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MAL-Vachanam" pitchFamily="2" charset="0"/>
              </a:rPr>
              <a:t>vjhG</a:t>
            </a:r>
            <a:r>
              <a:rPr lang="en-US" sz="2400" dirty="0" smtClean="0">
                <a:latin typeface="MAL-Vachanam" pitchFamily="2" charset="0"/>
              </a:rPr>
              <a:t> Ti </a:t>
            </a:r>
            <a:r>
              <a:rPr lang="en-US" sz="2400" dirty="0" err="1" smtClean="0">
                <a:latin typeface="MAL-Vachanam" pitchFamily="2" charset="0"/>
              </a:rPr>
              <a:t>ij</a:t>
            </a:r>
            <a:r>
              <a:rPr lang="en-US" sz="2400" dirty="0" smtClean="0">
                <a:latin typeface="MAL-Vachanam" pitchFamily="2" charset="0"/>
              </a:rPr>
              <a:t>}</a:t>
            </a:r>
            <a:r>
              <a:rPr lang="en-US" sz="2400" dirty="0" err="1" smtClean="0">
                <a:latin typeface="MAL-Vachanam" pitchFamily="2" charset="0"/>
              </a:rPr>
              <a:t>kalyj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i</a:t>
            </a:r>
            <a:r>
              <a:rPr lang="en-US" sz="2400" dirty="0" smtClean="0">
                <a:latin typeface="MAL-Vachanam" pitchFamily="2" charset="0"/>
              </a:rPr>
              <a:t>{</a:t>
            </a:r>
            <a:r>
              <a:rPr lang="en-US" sz="2400" dirty="0" err="1" smtClean="0">
                <a:latin typeface="MAL-Vachanam" pitchFamily="2" charset="0"/>
              </a:rPr>
              <a:t>Flilp^jSh</a:t>
            </a:r>
            <a:r>
              <a:rPr lang="en-US" sz="2400" dirty="0" smtClean="0">
                <a:latin typeface="MAL-Vachanam" pitchFamily="2" charset="0"/>
              </a:rPr>
              <a:t>[k </a:t>
            </a:r>
            <a:r>
              <a:rPr lang="en-US" sz="2400" dirty="0" err="1" smtClean="0">
                <a:latin typeface="MAL-Vachanam" pitchFamily="2" charset="0"/>
              </a:rPr>
              <a:t>fjgjŒk</a:t>
            </a:r>
            <a:r>
              <a:rPr lang="en-US" sz="2400" dirty="0" smtClean="0">
                <a:latin typeface="MAL-Vachanam" pitchFamily="2" charset="0"/>
              </a:rPr>
              <a:t> </a:t>
            </a:r>
            <a:endParaRPr lang="en-US" sz="2400" dirty="0">
              <a:latin typeface="MAL-Vachanam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5852" y="1857364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MAL-Vachanam" pitchFamily="2" charset="0"/>
              </a:rPr>
              <a:t>vjhG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rh</a:t>
            </a:r>
            <a:r>
              <a:rPr lang="en-US" sz="2400" dirty="0" smtClean="0">
                <a:latin typeface="MAL-Vachanam" pitchFamily="2" charset="0"/>
              </a:rPr>
              <a:t>* </a:t>
            </a:r>
            <a:r>
              <a:rPr lang="en-US" sz="2400" dirty="0" err="1" smtClean="0">
                <a:latin typeface="MAL-Vachanam" pitchFamily="2" charset="0"/>
              </a:rPr>
              <a:t>ar§l</a:t>
            </a:r>
            <a:r>
              <a:rPr lang="en-US" sz="2400" dirty="0" smtClean="0">
                <a:latin typeface="MAL-Vachanam" pitchFamily="2" charset="0"/>
              </a:rPr>
              <a:t>]j </a:t>
            </a:r>
            <a:r>
              <a:rPr lang="en-US" sz="2400" dirty="0" err="1" smtClean="0">
                <a:latin typeface="MAL-Vachanam" pitchFamily="2" charset="0"/>
              </a:rPr>
              <a:t>f†j</a:t>
            </a:r>
            <a:r>
              <a:rPr lang="en-US" sz="2400" dirty="0" smtClean="0">
                <a:latin typeface="MAL-Vachanam" pitchFamily="2" charset="0"/>
              </a:rPr>
              <a:t>[</a:t>
            </a:r>
            <a:r>
              <a:rPr lang="en-US" sz="2400" dirty="0" err="1" smtClean="0">
                <a:latin typeface="MAL-Vachanam" pitchFamily="2" charset="0"/>
              </a:rPr>
              <a:t>xŒj</a:t>
            </a:r>
            <a:r>
              <a:rPr lang="en-US" sz="2400" dirty="0" smtClean="0">
                <a:latin typeface="MAL-Vachanam" pitchFamily="2" charset="0"/>
              </a:rPr>
              <a:t>}k </a:t>
            </a:r>
            <a:r>
              <a:rPr lang="en-US" sz="2400" dirty="0" err="1" smtClean="0">
                <a:latin typeface="MAL-Vachanam" pitchFamily="2" charset="0"/>
              </a:rPr>
              <a:t>Ligksm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ijCIlc</a:t>
            </a:r>
            <a:r>
              <a:rPr lang="en-US" sz="2400" dirty="0" smtClean="0">
                <a:latin typeface="MAL-Vachanam" pitchFamily="2" charset="0"/>
              </a:rPr>
              <a:t>[~H </a:t>
            </a:r>
            <a:r>
              <a:rPr lang="en-US" sz="2400" dirty="0" err="1" smtClean="0">
                <a:latin typeface="MAL-Vachanam" pitchFamily="2" charset="0"/>
              </a:rPr>
              <a:t>fd</a:t>
            </a:r>
            <a:r>
              <a:rPr lang="en-US" sz="2400" dirty="0" smtClean="0">
                <a:latin typeface="MAL-Vachanam" pitchFamily="2" charset="0"/>
              </a:rPr>
              <a:t>'=</a:t>
            </a:r>
            <a:r>
              <a:rPr lang="en-US" sz="2400" dirty="0" err="1" smtClean="0">
                <a:latin typeface="MAL-Vachanam" pitchFamily="2" charset="0"/>
              </a:rPr>
              <a:t>kSeluj</a:t>
            </a:r>
            <a:endParaRPr lang="en-US" sz="2400" dirty="0">
              <a:latin typeface="MAL-Vachanam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2976" y="2967335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MAL-Vachanam" pitchFamily="2" charset="0"/>
              </a:rPr>
              <a:t>YpiUlYz</a:t>
            </a:r>
            <a:r>
              <a:rPr lang="en-US" sz="2400" dirty="0" smtClean="0">
                <a:latin typeface="MAL-Vachanam" pitchFamily="2" charset="0"/>
              </a:rPr>
              <a:t>&lt;A </a:t>
            </a:r>
            <a:r>
              <a:rPr lang="en-US" sz="2400" dirty="0" err="1" smtClean="0">
                <a:latin typeface="MAL-Vachanam" pitchFamily="2" charset="0"/>
              </a:rPr>
              <a:t>cdhijP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Spl,^j'kA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aohaSh</a:t>
            </a:r>
            <a:r>
              <a:rPr lang="en-US" sz="2400" dirty="0" smtClean="0">
                <a:latin typeface="MAL-Vachanam" pitchFamily="2" charset="0"/>
              </a:rPr>
              <a:t>*l;</a:t>
            </a:r>
            <a:r>
              <a:rPr lang="en-US" sz="2400" dirty="0" smtClean="0">
                <a:latin typeface="MAL-Vachanam" pitchFamily="2" charset="0"/>
                <a:hlinkClick r:id="rId3" action="ppaction://hlinkfile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Tfk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vjhG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dlA</a:t>
            </a:r>
            <a:r>
              <a:rPr lang="en-US" sz="2400" dirty="0" smtClean="0">
                <a:latin typeface="MAL-Vachanam" pitchFamily="2" charset="0"/>
              </a:rPr>
              <a:t>]</a:t>
            </a:r>
            <a:r>
              <a:rPr lang="en-US" sz="2400" dirty="0" err="1" smtClean="0">
                <a:latin typeface="MAL-Vachanam" pitchFamily="2" charset="0"/>
              </a:rPr>
              <a:t>jv+j</a:t>
            </a:r>
            <a:r>
              <a:rPr lang="en-US" sz="2400" dirty="0" smtClean="0">
                <a:latin typeface="MAL-Vachanam" pitchFamily="2" charset="0"/>
              </a:rPr>
              <a:t>}k </a:t>
            </a:r>
            <a:r>
              <a:rPr lang="en-US" sz="2400" dirty="0" err="1" smtClean="0">
                <a:latin typeface="MAL-Vachanam" pitchFamily="2" charset="0"/>
              </a:rPr>
              <a:t>ijCIlcA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ij</a:t>
            </a:r>
            <a:r>
              <a:rPr lang="en-US" sz="2400" dirty="0" smtClean="0">
                <a:latin typeface="MAL-Vachanam" pitchFamily="2" charset="0"/>
              </a:rPr>
              <a:t>}</a:t>
            </a:r>
            <a:r>
              <a:rPr lang="en-US" sz="2400" dirty="0" err="1" smtClean="0">
                <a:latin typeface="MAL-Vachanam" pitchFamily="2" charset="0"/>
              </a:rPr>
              <a:t>kq'k</a:t>
            </a:r>
            <a:r>
              <a:rPr lang="en-US" sz="2400" dirty="0" smtClean="0">
                <a:latin typeface="MAL-Vachanam" pitchFamily="2" charset="0"/>
              </a:rPr>
              <a:t> &gt;&lt;</a:t>
            </a:r>
            <a:r>
              <a:rPr lang="en-US" sz="2400" dirty="0" err="1" smtClean="0">
                <a:latin typeface="MAL-Vachanam" pitchFamily="2" charset="0"/>
              </a:rPr>
              <a:t>kpk:D</a:t>
            </a:r>
            <a:r>
              <a:rPr lang="en-US" sz="2400" dirty="0" smtClean="0">
                <a:latin typeface="MAL-Vachanam" pitchFamily="2" charset="0"/>
              </a:rPr>
              <a:t>$&amp;[k </a:t>
            </a:r>
            <a:r>
              <a:rPr lang="en-US" sz="2400" dirty="0" err="1" smtClean="0">
                <a:latin typeface="MAL-Vachanam" pitchFamily="2" charset="0"/>
              </a:rPr>
              <a:t>LPJrgluj^J</a:t>
            </a:r>
            <a:r>
              <a:rPr lang="en-US" sz="2400" dirty="0" smtClean="0">
                <a:latin typeface="MAL-Vachanam" pitchFamily="2" charset="0"/>
              </a:rPr>
              <a:t>'=</a:t>
            </a:r>
            <a:r>
              <a:rPr lang="en-US" sz="2400" dirty="0" err="1" smtClean="0">
                <a:latin typeface="MAL-Vachanam" pitchFamily="2" charset="0"/>
              </a:rPr>
              <a:t>jgj</a:t>
            </a:r>
            <a:r>
              <a:rPr lang="en-US" sz="2400" dirty="0" smtClean="0">
                <a:latin typeface="MAL-Vachanam" pitchFamily="2" charset="0"/>
              </a:rPr>
              <a:t>[</a:t>
            </a:r>
            <a:r>
              <a:rPr lang="en-US" sz="2400" dirty="0" err="1" smtClean="0">
                <a:latin typeface="MAL-Vachanam" pitchFamily="2" charset="0"/>
              </a:rPr>
              <a:t>k'k</a:t>
            </a:r>
            <a:r>
              <a:rPr lang="en-US" sz="2400" dirty="0" smtClean="0">
                <a:latin typeface="MAL-Vachanam" pitchFamily="2" charset="0"/>
              </a:rPr>
              <a:t>;</a:t>
            </a:r>
            <a:r>
              <a:rPr lang="en-US" sz="2400" dirty="0" smtClean="0">
                <a:latin typeface="MAL-Vachanam" pitchFamily="2" charset="0"/>
                <a:hlinkClick r:id="rId3" action="ppaction://hlinkfile"/>
              </a:rPr>
              <a:t> </a:t>
            </a:r>
            <a:endParaRPr lang="en-US" sz="2400" dirty="0">
              <a:latin typeface="MAL-Vachanam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14414" y="4286256"/>
            <a:ext cx="79295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MAL-Vachanam" pitchFamily="2" charset="0"/>
              </a:rPr>
              <a:t>&lt;</a:t>
            </a:r>
            <a:r>
              <a:rPr lang="en-US" sz="2400" dirty="0" err="1" smtClean="0">
                <a:latin typeface="MAL-Vachanam" pitchFamily="2" charset="0"/>
              </a:rPr>
              <a:t>karSulckA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EjShs^lckA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Ligksm</a:t>
            </a:r>
            <a:r>
              <a:rPr lang="en-US" sz="2400" dirty="0" smtClean="0">
                <a:latin typeface="MAL-Vachanam" pitchFamily="2" charset="0"/>
              </a:rPr>
              <a:t> do}^</a:t>
            </a:r>
            <a:r>
              <a:rPr lang="en-US" sz="2400" dirty="0" err="1" smtClean="0">
                <a:latin typeface="MAL-Vachanam" pitchFamily="2" charset="0"/>
              </a:rPr>
              <a:t>jH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K†igldk'k</a:t>
            </a:r>
            <a:r>
              <a:rPr lang="en-US" sz="2400" dirty="0" smtClean="0">
                <a:latin typeface="MAL-Vachanam" pitchFamily="2" charset="0"/>
              </a:rPr>
              <a:t>‹ </a:t>
            </a:r>
            <a:r>
              <a:rPr lang="en-US" sz="2400" dirty="0" err="1" smtClean="0">
                <a:latin typeface="MAL-Vachanam" pitchFamily="2" charset="0"/>
              </a:rPr>
              <a:t>LiG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cfUA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ij</a:t>
            </a:r>
            <a:r>
              <a:rPr lang="en-US" sz="2400" dirty="0" smtClean="0">
                <a:latin typeface="MAL-Vachanam" pitchFamily="2" charset="0"/>
              </a:rPr>
              <a:t>}k </a:t>
            </a:r>
            <a:r>
              <a:rPr lang="en-US" sz="2400" dirty="0" err="1" smtClean="0">
                <a:latin typeface="MAL-Vachanam" pitchFamily="2" charset="0"/>
              </a:rPr>
              <a:t>sfMj</a:t>
            </a:r>
            <a:r>
              <a:rPr lang="en-US" sz="2400" dirty="0" smtClean="0">
                <a:latin typeface="MAL-Vachanam" pitchFamily="2" charset="0"/>
              </a:rPr>
              <a:t>: </a:t>
            </a:r>
            <a:r>
              <a:rPr lang="en-US" sz="2400" dirty="0" err="1" smtClean="0">
                <a:latin typeface="MAL-Vachanam" pitchFamily="2" charset="0"/>
              </a:rPr>
              <a:t>ekrgk¥lrA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dqjŒk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t'k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eyŒk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vjhgksm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ijCIlcA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ayjv+k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dxuk'k</a:t>
            </a:r>
            <a:r>
              <a:rPr lang="en-US" sz="2400" dirty="0" smtClean="0">
                <a:latin typeface="MAL-Vachanam" pitchFamily="2" charset="0"/>
              </a:rPr>
              <a:t>;</a:t>
            </a:r>
            <a:r>
              <a:rPr lang="en-US" sz="2400" dirty="0" smtClean="0">
                <a:latin typeface="MAL-Vachanam" pitchFamily="2" charset="0"/>
                <a:hlinkClick r:id="rId3" action="ppaction://hlinkfile"/>
              </a:rPr>
              <a:t> </a:t>
            </a:r>
            <a:endParaRPr lang="en-US" sz="2400" dirty="0">
              <a:latin typeface="MAL-Vachanam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14414" y="5715016"/>
            <a:ext cx="70723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MAL-Vachanam" pitchFamily="2" charset="0"/>
              </a:rPr>
              <a:t>Spalc</a:t>
            </a:r>
            <a:r>
              <a:rPr lang="en-US" sz="2400" dirty="0" smtClean="0">
                <a:latin typeface="MAL-Vachanam" pitchFamily="2" charset="0"/>
              </a:rPr>
              <a:t>\ TO </a:t>
            </a:r>
            <a:r>
              <a:rPr lang="en-US" sz="2400" dirty="0" err="1" smtClean="0">
                <a:latin typeface="MAL-Vachanam" pitchFamily="2" charset="0"/>
              </a:rPr>
              <a:t>Shlds</a:t>
            </a:r>
            <a:r>
              <a:rPr lang="en-US" sz="2400" dirty="0" smtClean="0">
                <a:latin typeface="MAL-Vachanam" pitchFamily="2" charset="0"/>
              </a:rPr>
              <a:t>^ </a:t>
            </a:r>
            <a:r>
              <a:rPr lang="en-US" sz="2400" dirty="0" err="1" smtClean="0">
                <a:latin typeface="MAL-Vachanam" pitchFamily="2" charset="0"/>
              </a:rPr>
              <a:t>ScÍ</a:t>
            </a:r>
            <a:r>
              <a:rPr lang="en-US" sz="2400" dirty="0" smtClean="0">
                <a:latin typeface="MAL-Vachanam" pitchFamily="2" charset="0"/>
              </a:rPr>
              <a:t>&lt;</a:t>
            </a:r>
            <a:r>
              <a:rPr lang="en-US" sz="2400" dirty="0" err="1" smtClean="0">
                <a:latin typeface="MAL-Vachanam" pitchFamily="2" charset="0"/>
              </a:rPr>
              <a:t>jv+j</a:t>
            </a:r>
            <a:r>
              <a:rPr lang="en-US" sz="2400" dirty="0" smtClean="0">
                <a:latin typeface="MAL-Vachanam" pitchFamily="2" charset="0"/>
              </a:rPr>
              <a:t>}k </a:t>
            </a:r>
            <a:r>
              <a:rPr lang="en-US" sz="2400" dirty="0" err="1" smtClean="0">
                <a:latin typeface="MAL-Vachanam" pitchFamily="2" charset="0"/>
              </a:rPr>
              <a:t>ts'</a:t>
            </a:r>
            <a:r>
              <a:rPr lang="en-US" sz="2400" dirty="0" smtClean="0">
                <a:latin typeface="MAL-Vachanam" pitchFamily="2" charset="0"/>
              </a:rPr>
              <a:t> </a:t>
            </a:r>
            <a:r>
              <a:rPr lang="en-US" sz="2400" dirty="0" err="1" smtClean="0">
                <a:latin typeface="MAL-Vachanam" pitchFamily="2" charset="0"/>
              </a:rPr>
              <a:t>ij</a:t>
            </a:r>
            <a:r>
              <a:rPr lang="en-US" sz="2400" dirty="0" smtClean="0">
                <a:latin typeface="MAL-Vachanam" pitchFamily="2" charset="0"/>
              </a:rPr>
              <a:t>}k </a:t>
            </a:r>
            <a:r>
              <a:rPr lang="en-US" sz="2400" dirty="0" err="1" smtClean="0">
                <a:latin typeface="MAL-Vachanam" pitchFamily="2" charset="0"/>
              </a:rPr>
              <a:t>sf§shlrJ</a:t>
            </a:r>
            <a:r>
              <a:rPr lang="en-US" sz="2400" dirty="0" smtClean="0">
                <a:latin typeface="MAL-Vachanam" pitchFamily="2" charset="0"/>
              </a:rPr>
              <a:t>[</a:t>
            </a:r>
            <a:r>
              <a:rPr lang="en-US" sz="2400" dirty="0" err="1" smtClean="0">
                <a:latin typeface="MAL-Vachanam" pitchFamily="2" charset="0"/>
              </a:rPr>
              <a:t>ujSh</a:t>
            </a:r>
            <a:r>
              <a:rPr lang="en-US" sz="2400" dirty="0" smtClean="0">
                <a:latin typeface="MAL-Vachanam" pitchFamily="2" charset="0"/>
              </a:rPr>
              <a:t>[k </a:t>
            </a:r>
            <a:r>
              <a:rPr lang="en-US" sz="2400" dirty="0" err="1" smtClean="0">
                <a:latin typeface="MAL-Vachanam" pitchFamily="2" charset="0"/>
              </a:rPr>
              <a:t>Seluj</a:t>
            </a:r>
            <a:r>
              <a:rPr lang="en-US" sz="2400" dirty="0" smtClean="0">
                <a:latin typeface="MAL-Vachanam" pitchFamily="2" charset="0"/>
              </a:rPr>
              <a:t>;</a:t>
            </a:r>
            <a:r>
              <a:rPr lang="en-US" sz="2400" dirty="0" smtClean="0">
                <a:latin typeface="MAL-Vachanam" pitchFamily="2" charset="0"/>
                <a:hlinkClick r:id="rId3" action="ppaction://hlinkfile"/>
              </a:rPr>
              <a:t> </a:t>
            </a:r>
            <a:endParaRPr lang="en-US" sz="2400" dirty="0">
              <a:latin typeface="MAL-Vachanam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85852" y="142852"/>
            <a:ext cx="5500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 smtClean="0">
                <a:latin typeface="ML-IndulekhaHeavy" pitchFamily="82" charset="0"/>
              </a:rPr>
              <a:t>Nne</a:t>
            </a:r>
            <a:r>
              <a:rPr lang="en-US" sz="4000" dirty="0" smtClean="0">
                <a:latin typeface="ML-IndulekhaHeavy" pitchFamily="82" charset="0"/>
              </a:rPr>
              <a:t> </a:t>
            </a:r>
            <a:r>
              <a:rPr lang="en-US" sz="4000" dirty="0" err="1" smtClean="0">
                <a:latin typeface="ML-IndulekhaHeavy" pitchFamily="82" charset="0"/>
              </a:rPr>
              <a:t>ap¶dnbn¸pIÄ</a:t>
            </a:r>
            <a:endParaRPr lang="en-US" sz="4000" dirty="0" smtClean="0">
              <a:latin typeface="ML-IndulekhaHeavy" pitchFamily="8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2918"/>
            <a:ext cx="214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 Tim. 1:6</a:t>
            </a:r>
            <a:endParaRPr 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0" y="1571612"/>
            <a:ext cx="214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 Tim. 1:19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2571744"/>
            <a:ext cx="214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1 Tim. 6:10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3929066"/>
            <a:ext cx="214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2 Tim. 2:18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5357826"/>
            <a:ext cx="2143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2 Tim. 4:10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5486400" cy="990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" name="WordArt 4"/>
          <p:cNvSpPr>
            <a:spLocks noChangeArrowheads="1" noChangeShapeType="1" noTextEdit="1"/>
          </p:cNvSpPr>
          <p:nvPr/>
        </p:nvSpPr>
        <p:spPr bwMode="auto">
          <a:xfrm>
            <a:off x="152400" y="1524000"/>
            <a:ext cx="4343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8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effectLst>
                  <a:outerShdw dist="17819" dir="2700000" algn="ctr" rotWithShape="0">
                    <a:srgbClr val="990000"/>
                  </a:outerShdw>
                </a:effectLst>
                <a:latin typeface="Gill Sans Ultra Bold"/>
              </a:rPr>
              <a:t>People can drift away</a:t>
            </a: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048000" y="2286001"/>
            <a:ext cx="5381652" cy="423410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marL="342900" indent="-342900">
              <a:spcBef>
                <a:spcPts val="180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/>
            </a:pPr>
            <a:r>
              <a:rPr lang="en-IN" sz="3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</a:rPr>
              <a:t> Peter warns us – 2 Peter 2:20-22</a:t>
            </a:r>
          </a:p>
          <a:p>
            <a:pPr marL="342900" indent="-342900">
              <a:spcBef>
                <a:spcPts val="180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/>
            </a:pPr>
            <a:r>
              <a:rPr lang="en-IN" sz="3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</a:rPr>
              <a:t> James warns us – James 5:19,20</a:t>
            </a:r>
          </a:p>
          <a:p>
            <a:pPr marL="342900" indent="-342900">
              <a:spcBef>
                <a:spcPts val="180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/>
            </a:pPr>
            <a:r>
              <a:rPr lang="en-IN" sz="3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</a:rPr>
              <a:t> Paul warns us – Hebrews 3:12-14; 6:11,12</a:t>
            </a:r>
          </a:p>
          <a:p>
            <a:pPr marL="342900" indent="-342900">
              <a:spcBef>
                <a:spcPts val="1800"/>
              </a:spcBef>
              <a:buClr>
                <a:srgbClr val="FF33CC"/>
              </a:buClr>
              <a:buFont typeface="Monotype Sorts" charset="2"/>
              <a:buChar char=""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  <a:defRPr/>
            </a:pPr>
            <a:r>
              <a:rPr lang="en-IN" sz="3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umanst521 BT" pitchFamily="32" charset="0"/>
              </a:rPr>
              <a:t> John warns us – Rev 2-3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>
                <a:solidFill>
                  <a:schemeClr val="bg1"/>
                </a:solidFill>
              </a:rPr>
              <a:t>end of slide show, click to exit.</a:t>
            </a:r>
          </a:p>
        </p:txBody>
      </p:sp>
      <p:pic>
        <p:nvPicPr>
          <p:cNvPr id="1026" name="Picture 2" descr="C:\Users\user\Pictures\nayag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85860"/>
            <a:ext cx="9144000" cy="557214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Lfksdl%k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rlA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ih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*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S~lqkA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QqkdjS~ldlfjgjS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[%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fj'k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Sd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}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fk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LPjdA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YC“Sulsm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dgkfjs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[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l&amp;ilR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 @</a:t>
            </a:r>
            <a:r>
              <a:rPr lang="en-US" sz="2800" dirty="0" err="1" smtClean="0">
                <a:solidFill>
                  <a:srgbClr val="FFC000"/>
                </a:solidFill>
                <a:latin typeface="MAL-Vachanam" pitchFamily="2" charset="0"/>
              </a:rPr>
              <a:t>iCUaldk'k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</a:rPr>
              <a:t>;</a:t>
            </a:r>
            <a:r>
              <a:rPr lang="en-US" sz="2800" dirty="0" smtClean="0">
                <a:solidFill>
                  <a:srgbClr val="FFC000"/>
                </a:solidFill>
                <a:latin typeface="MAL-Vachanam" pitchFamily="2" charset="0"/>
                <a:hlinkClick r:id="rId4" action="ppaction://hlinkfile"/>
              </a:rPr>
              <a:t> </a:t>
            </a:r>
            <a:endParaRPr lang="en-US" sz="2800" dirty="0">
              <a:solidFill>
                <a:srgbClr val="FFC000"/>
              </a:solidFill>
              <a:latin typeface="MAL-Vachanam" pitchFamily="2" charset="0"/>
            </a:endParaRPr>
          </a:p>
        </p:txBody>
      </p:sp>
      <p:pic>
        <p:nvPicPr>
          <p:cNvPr id="5" name="Picture 4" descr="ship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000504"/>
            <a:ext cx="4147175" cy="2857496"/>
          </a:xfrm>
          <a:prstGeom prst="rect">
            <a:avLst/>
          </a:prstGeom>
        </p:spPr>
      </p:pic>
      <p:pic>
        <p:nvPicPr>
          <p:cNvPr id="6" name="Picture 5" descr="ship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1357298"/>
            <a:ext cx="2500298" cy="2143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1359</Words>
  <Application>Microsoft Office PowerPoint</Application>
  <PresentationFormat>On-screen Show (4:3)</PresentationFormat>
  <Paragraphs>163</Paragraphs>
  <Slides>30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Eric Castillo</dc:creator>
  <cp:lastModifiedBy>Vikas</cp:lastModifiedBy>
  <cp:revision>84</cp:revision>
  <dcterms:created xsi:type="dcterms:W3CDTF">2005-02-04T18:11:31Z</dcterms:created>
  <dcterms:modified xsi:type="dcterms:W3CDTF">2012-07-09T06:10:09Z</dcterms:modified>
</cp:coreProperties>
</file>