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33"/>
  </p:notesMasterIdLst>
  <p:handoutMasterIdLst>
    <p:handoutMasterId r:id="rId34"/>
  </p:handoutMasterIdLst>
  <p:sldIdLst>
    <p:sldId id="432" r:id="rId2"/>
    <p:sldId id="442" r:id="rId3"/>
    <p:sldId id="443" r:id="rId4"/>
    <p:sldId id="444" r:id="rId5"/>
    <p:sldId id="452" r:id="rId6"/>
    <p:sldId id="453" r:id="rId7"/>
    <p:sldId id="445" r:id="rId8"/>
    <p:sldId id="446" r:id="rId9"/>
    <p:sldId id="447" r:id="rId10"/>
    <p:sldId id="448" r:id="rId11"/>
    <p:sldId id="449" r:id="rId12"/>
    <p:sldId id="495" r:id="rId13"/>
    <p:sldId id="450" r:id="rId14"/>
    <p:sldId id="451" r:id="rId15"/>
    <p:sldId id="454" r:id="rId16"/>
    <p:sldId id="455" r:id="rId17"/>
    <p:sldId id="496" r:id="rId18"/>
    <p:sldId id="456" r:id="rId19"/>
    <p:sldId id="497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4" r:id="rId28"/>
    <p:sldId id="465" r:id="rId29"/>
    <p:sldId id="466" r:id="rId30"/>
    <p:sldId id="467" r:id="rId31"/>
    <p:sldId id="470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Eras Medium ITC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Eras Medium ITC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Eras Medium ITC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Eras Medium ITC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Eras Medium ITC" pitchFamily="34" charset="0"/>
        <a:ea typeface="+mn-ea"/>
        <a:cs typeface="Arial" charset="0"/>
      </a:defRPr>
    </a:lvl5pPr>
    <a:lvl6pPr marL="2286000" algn="l" defTabSz="914400" rtl="0" eaLnBrk="1" latinLnBrk="0" hangingPunct="1">
      <a:defRPr sz="2400" b="1" kern="1200">
        <a:solidFill>
          <a:schemeClr val="accent2"/>
        </a:solidFill>
        <a:latin typeface="Eras Medium ITC" pitchFamily="34" charset="0"/>
        <a:ea typeface="+mn-ea"/>
        <a:cs typeface="Arial" charset="0"/>
      </a:defRPr>
    </a:lvl6pPr>
    <a:lvl7pPr marL="2743200" algn="l" defTabSz="914400" rtl="0" eaLnBrk="1" latinLnBrk="0" hangingPunct="1">
      <a:defRPr sz="2400" b="1" kern="1200">
        <a:solidFill>
          <a:schemeClr val="accent2"/>
        </a:solidFill>
        <a:latin typeface="Eras Medium ITC" pitchFamily="34" charset="0"/>
        <a:ea typeface="+mn-ea"/>
        <a:cs typeface="Arial" charset="0"/>
      </a:defRPr>
    </a:lvl7pPr>
    <a:lvl8pPr marL="3200400" algn="l" defTabSz="914400" rtl="0" eaLnBrk="1" latinLnBrk="0" hangingPunct="1">
      <a:defRPr sz="2400" b="1" kern="1200">
        <a:solidFill>
          <a:schemeClr val="accent2"/>
        </a:solidFill>
        <a:latin typeface="Eras Medium ITC" pitchFamily="34" charset="0"/>
        <a:ea typeface="+mn-ea"/>
        <a:cs typeface="Arial" charset="0"/>
      </a:defRPr>
    </a:lvl8pPr>
    <a:lvl9pPr marL="3657600" algn="l" defTabSz="914400" rtl="0" eaLnBrk="1" latinLnBrk="0" hangingPunct="1">
      <a:defRPr sz="2400" b="1" kern="1200">
        <a:solidFill>
          <a:schemeClr val="accent2"/>
        </a:solidFill>
        <a:latin typeface="Eras Medium ITC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FFCC"/>
    <a:srgbClr val="CC0000"/>
    <a:srgbClr val="ADD41C"/>
    <a:srgbClr val="FF66CC"/>
    <a:srgbClr val="FFCC99"/>
    <a:srgbClr val="3333CC"/>
    <a:srgbClr val="993300"/>
    <a:srgbClr val="00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395" autoAdjust="0"/>
    <p:restoredTop sz="94366" autoAdjust="0"/>
  </p:normalViewPr>
  <p:slideViewPr>
    <p:cSldViewPr>
      <p:cViewPr>
        <p:scale>
          <a:sx n="100" d="100"/>
          <a:sy n="100" d="100"/>
        </p:scale>
        <p:origin x="-684" y="5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4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06963391-8448-4961-AB7B-9A1A2EC988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40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40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840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40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69CE1503-0C4C-4C7A-97D1-81D4A9D3F0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713038"/>
            <a:ext cx="9132888" cy="4160837"/>
            <a:chOff x="0" y="1709"/>
            <a:chExt cx="5753" cy="262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4062"/>
              <a:ext cx="5753" cy="268"/>
            </a:xfrm>
            <a:custGeom>
              <a:avLst/>
              <a:gdLst/>
              <a:ahLst/>
              <a:cxnLst>
                <a:cxn ang="0">
                  <a:pos x="0" y="267"/>
                </a:cxn>
                <a:cxn ang="0">
                  <a:pos x="5752" y="267"/>
                </a:cxn>
                <a:cxn ang="0">
                  <a:pos x="5752" y="81"/>
                </a:cxn>
                <a:cxn ang="0">
                  <a:pos x="5567" y="111"/>
                </a:cxn>
                <a:cxn ang="0">
                  <a:pos x="5098" y="131"/>
                </a:cxn>
                <a:cxn ang="0">
                  <a:pos x="4597" y="101"/>
                </a:cxn>
                <a:cxn ang="0">
                  <a:pos x="4138" y="141"/>
                </a:cxn>
                <a:cxn ang="0">
                  <a:pos x="3914" y="141"/>
                </a:cxn>
                <a:cxn ang="0">
                  <a:pos x="3786" y="131"/>
                </a:cxn>
                <a:cxn ang="0">
                  <a:pos x="3455" y="81"/>
                </a:cxn>
                <a:cxn ang="0">
                  <a:pos x="2976" y="91"/>
                </a:cxn>
                <a:cxn ang="0">
                  <a:pos x="2730" y="20"/>
                </a:cxn>
                <a:cxn ang="0">
                  <a:pos x="2432" y="51"/>
                </a:cxn>
                <a:cxn ang="0">
                  <a:pos x="2218" y="81"/>
                </a:cxn>
                <a:cxn ang="0">
                  <a:pos x="2048" y="91"/>
                </a:cxn>
                <a:cxn ang="0">
                  <a:pos x="1749" y="71"/>
                </a:cxn>
                <a:cxn ang="0">
                  <a:pos x="1440" y="51"/>
                </a:cxn>
                <a:cxn ang="0">
                  <a:pos x="1130" y="20"/>
                </a:cxn>
                <a:cxn ang="0">
                  <a:pos x="757" y="40"/>
                </a:cxn>
                <a:cxn ang="0">
                  <a:pos x="384" y="71"/>
                </a:cxn>
                <a:cxn ang="0">
                  <a:pos x="128" y="10"/>
                </a:cxn>
                <a:cxn ang="0">
                  <a:pos x="0" y="0"/>
                </a:cxn>
                <a:cxn ang="0">
                  <a:pos x="0" y="267"/>
                </a:cxn>
              </a:cxnLst>
              <a:rect l="0" t="0" r="r" b="b"/>
              <a:pathLst>
                <a:path w="5753" h="268">
                  <a:moveTo>
                    <a:pt x="0" y="267"/>
                  </a:moveTo>
                  <a:lnTo>
                    <a:pt x="5752" y="267"/>
                  </a:lnTo>
                  <a:lnTo>
                    <a:pt x="5752" y="81"/>
                  </a:lnTo>
                  <a:lnTo>
                    <a:pt x="5567" y="111"/>
                  </a:lnTo>
                  <a:lnTo>
                    <a:pt x="5098" y="131"/>
                  </a:lnTo>
                  <a:lnTo>
                    <a:pt x="4597" y="101"/>
                  </a:lnTo>
                  <a:lnTo>
                    <a:pt x="4138" y="141"/>
                  </a:lnTo>
                  <a:lnTo>
                    <a:pt x="3914" y="141"/>
                  </a:lnTo>
                  <a:lnTo>
                    <a:pt x="3786" y="131"/>
                  </a:lnTo>
                  <a:lnTo>
                    <a:pt x="3455" y="81"/>
                  </a:lnTo>
                  <a:lnTo>
                    <a:pt x="2976" y="91"/>
                  </a:lnTo>
                  <a:lnTo>
                    <a:pt x="2730" y="20"/>
                  </a:lnTo>
                  <a:lnTo>
                    <a:pt x="2432" y="51"/>
                  </a:lnTo>
                  <a:lnTo>
                    <a:pt x="2218" y="81"/>
                  </a:lnTo>
                  <a:lnTo>
                    <a:pt x="2048" y="91"/>
                  </a:lnTo>
                  <a:lnTo>
                    <a:pt x="1749" y="71"/>
                  </a:lnTo>
                  <a:lnTo>
                    <a:pt x="1440" y="51"/>
                  </a:lnTo>
                  <a:lnTo>
                    <a:pt x="1130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7"/>
                  </a:lnTo>
                </a:path>
              </a:pathLst>
            </a:custGeom>
            <a:solidFill>
              <a:srgbClr val="9DA090"/>
            </a:soli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IN">
                <a:cs typeface="+mn-cs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0" y="1709"/>
              <a:ext cx="2353" cy="2611"/>
              <a:chOff x="0" y="1709"/>
              <a:chExt cx="2353" cy="2611"/>
            </a:xfrm>
          </p:grpSpPr>
          <p:grpSp>
            <p:nvGrpSpPr>
              <p:cNvPr id="50" name="Group 5"/>
              <p:cNvGrpSpPr>
                <a:grpSpLocks/>
              </p:cNvGrpSpPr>
              <p:nvPr/>
            </p:nvGrpSpPr>
            <p:grpSpPr bwMode="auto">
              <a:xfrm>
                <a:off x="99" y="1709"/>
                <a:ext cx="2171" cy="2611"/>
                <a:chOff x="99" y="1709"/>
                <a:chExt cx="2171" cy="2611"/>
              </a:xfrm>
            </p:grpSpPr>
            <p:grpSp>
              <p:nvGrpSpPr>
                <p:cNvPr id="90" name="Group 6"/>
                <p:cNvGrpSpPr>
                  <a:grpSpLocks/>
                </p:cNvGrpSpPr>
                <p:nvPr/>
              </p:nvGrpSpPr>
              <p:grpSpPr bwMode="auto">
                <a:xfrm>
                  <a:off x="726" y="3200"/>
                  <a:ext cx="210" cy="989"/>
                  <a:chOff x="726" y="3200"/>
                  <a:chExt cx="210" cy="989"/>
                </a:xfrm>
              </p:grpSpPr>
              <p:sp>
                <p:nvSpPr>
                  <p:cNvPr id="113" name="Freeform 7"/>
                  <p:cNvSpPr>
                    <a:spLocks/>
                  </p:cNvSpPr>
                  <p:nvPr/>
                </p:nvSpPr>
                <p:spPr bwMode="ltGray">
                  <a:xfrm>
                    <a:off x="730" y="3670"/>
                    <a:ext cx="206" cy="404"/>
                  </a:xfrm>
                  <a:custGeom>
                    <a:avLst/>
                    <a:gdLst/>
                    <a:ahLst/>
                    <a:cxnLst>
                      <a:cxn ang="0">
                        <a:pos x="0" y="403"/>
                      </a:cxn>
                      <a:cxn ang="0">
                        <a:pos x="29" y="312"/>
                      </a:cxn>
                      <a:cxn ang="0">
                        <a:pos x="56" y="213"/>
                      </a:cxn>
                      <a:cxn ang="0">
                        <a:pos x="69" y="169"/>
                      </a:cxn>
                      <a:cxn ang="0">
                        <a:pos x="87" y="119"/>
                      </a:cxn>
                      <a:cxn ang="0">
                        <a:pos x="112" y="66"/>
                      </a:cxn>
                      <a:cxn ang="0">
                        <a:pos x="131" y="33"/>
                      </a:cxn>
                      <a:cxn ang="0">
                        <a:pos x="146" y="18"/>
                      </a:cxn>
                      <a:cxn ang="0">
                        <a:pos x="164" y="4"/>
                      </a:cxn>
                      <a:cxn ang="0">
                        <a:pos x="185" y="0"/>
                      </a:cxn>
                      <a:cxn ang="0">
                        <a:pos x="194" y="11"/>
                      </a:cxn>
                      <a:cxn ang="0">
                        <a:pos x="205" y="38"/>
                      </a:cxn>
                    </a:cxnLst>
                    <a:rect l="0" t="0" r="r" b="b"/>
                    <a:pathLst>
                      <a:path w="206" h="404">
                        <a:moveTo>
                          <a:pt x="0" y="403"/>
                        </a:moveTo>
                        <a:lnTo>
                          <a:pt x="29" y="312"/>
                        </a:lnTo>
                        <a:lnTo>
                          <a:pt x="56" y="213"/>
                        </a:lnTo>
                        <a:lnTo>
                          <a:pt x="69" y="169"/>
                        </a:lnTo>
                        <a:lnTo>
                          <a:pt x="87" y="119"/>
                        </a:lnTo>
                        <a:lnTo>
                          <a:pt x="112" y="66"/>
                        </a:lnTo>
                        <a:lnTo>
                          <a:pt x="131" y="33"/>
                        </a:lnTo>
                        <a:lnTo>
                          <a:pt x="146" y="18"/>
                        </a:lnTo>
                        <a:lnTo>
                          <a:pt x="164" y="4"/>
                        </a:lnTo>
                        <a:lnTo>
                          <a:pt x="185" y="0"/>
                        </a:lnTo>
                        <a:lnTo>
                          <a:pt x="194" y="11"/>
                        </a:lnTo>
                        <a:lnTo>
                          <a:pt x="205" y="38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114" name="Freeform 8"/>
                  <p:cNvSpPr>
                    <a:spLocks/>
                  </p:cNvSpPr>
                  <p:nvPr/>
                </p:nvSpPr>
                <p:spPr bwMode="ltGray">
                  <a:xfrm>
                    <a:off x="726" y="3200"/>
                    <a:ext cx="140" cy="989"/>
                  </a:xfrm>
                  <a:custGeom>
                    <a:avLst/>
                    <a:gdLst/>
                    <a:ahLst/>
                    <a:cxnLst>
                      <a:cxn ang="0">
                        <a:pos x="1" y="988"/>
                      </a:cxn>
                      <a:cxn ang="0">
                        <a:pos x="0" y="896"/>
                      </a:cxn>
                      <a:cxn ang="0">
                        <a:pos x="0" y="825"/>
                      </a:cxn>
                      <a:cxn ang="0">
                        <a:pos x="3" y="777"/>
                      </a:cxn>
                      <a:cxn ang="0">
                        <a:pos x="4" y="718"/>
                      </a:cxn>
                      <a:cxn ang="0">
                        <a:pos x="4" y="656"/>
                      </a:cxn>
                      <a:cxn ang="0">
                        <a:pos x="5" y="605"/>
                      </a:cxn>
                      <a:cxn ang="0">
                        <a:pos x="9" y="558"/>
                      </a:cxn>
                      <a:cxn ang="0">
                        <a:pos x="13" y="475"/>
                      </a:cxn>
                      <a:cxn ang="0">
                        <a:pos x="20" y="385"/>
                      </a:cxn>
                      <a:cxn ang="0">
                        <a:pos x="29" y="294"/>
                      </a:cxn>
                      <a:cxn ang="0">
                        <a:pos x="36" y="196"/>
                      </a:cxn>
                      <a:cxn ang="0">
                        <a:pos x="42" y="138"/>
                      </a:cxn>
                      <a:cxn ang="0">
                        <a:pos x="47" y="116"/>
                      </a:cxn>
                      <a:cxn ang="0">
                        <a:pos x="59" y="76"/>
                      </a:cxn>
                      <a:cxn ang="0">
                        <a:pos x="72" y="48"/>
                      </a:cxn>
                      <a:cxn ang="0">
                        <a:pos x="86" y="26"/>
                      </a:cxn>
                      <a:cxn ang="0">
                        <a:pos x="99" y="6"/>
                      </a:cxn>
                      <a:cxn ang="0">
                        <a:pos x="109" y="0"/>
                      </a:cxn>
                      <a:cxn ang="0">
                        <a:pos x="122" y="0"/>
                      </a:cxn>
                      <a:cxn ang="0">
                        <a:pos x="134" y="7"/>
                      </a:cxn>
                      <a:cxn ang="0">
                        <a:pos x="139" y="17"/>
                      </a:cxn>
                    </a:cxnLst>
                    <a:rect l="0" t="0" r="r" b="b"/>
                    <a:pathLst>
                      <a:path w="140" h="989">
                        <a:moveTo>
                          <a:pt x="1" y="988"/>
                        </a:moveTo>
                        <a:lnTo>
                          <a:pt x="0" y="896"/>
                        </a:lnTo>
                        <a:lnTo>
                          <a:pt x="0" y="825"/>
                        </a:lnTo>
                        <a:lnTo>
                          <a:pt x="3" y="777"/>
                        </a:lnTo>
                        <a:lnTo>
                          <a:pt x="4" y="718"/>
                        </a:lnTo>
                        <a:lnTo>
                          <a:pt x="4" y="656"/>
                        </a:lnTo>
                        <a:lnTo>
                          <a:pt x="5" y="605"/>
                        </a:lnTo>
                        <a:lnTo>
                          <a:pt x="9" y="558"/>
                        </a:lnTo>
                        <a:lnTo>
                          <a:pt x="13" y="475"/>
                        </a:lnTo>
                        <a:lnTo>
                          <a:pt x="20" y="385"/>
                        </a:lnTo>
                        <a:lnTo>
                          <a:pt x="29" y="294"/>
                        </a:lnTo>
                        <a:lnTo>
                          <a:pt x="36" y="196"/>
                        </a:lnTo>
                        <a:lnTo>
                          <a:pt x="42" y="138"/>
                        </a:lnTo>
                        <a:lnTo>
                          <a:pt x="47" y="116"/>
                        </a:lnTo>
                        <a:lnTo>
                          <a:pt x="59" y="76"/>
                        </a:lnTo>
                        <a:lnTo>
                          <a:pt x="72" y="48"/>
                        </a:lnTo>
                        <a:lnTo>
                          <a:pt x="86" y="26"/>
                        </a:lnTo>
                        <a:lnTo>
                          <a:pt x="99" y="6"/>
                        </a:lnTo>
                        <a:lnTo>
                          <a:pt x="109" y="0"/>
                        </a:lnTo>
                        <a:lnTo>
                          <a:pt x="122" y="0"/>
                        </a:lnTo>
                        <a:lnTo>
                          <a:pt x="134" y="7"/>
                        </a:lnTo>
                        <a:lnTo>
                          <a:pt x="139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</p:grpSp>
            <p:grpSp>
              <p:nvGrpSpPr>
                <p:cNvPr id="91" name="Group 9"/>
                <p:cNvGrpSpPr>
                  <a:grpSpLocks/>
                </p:cNvGrpSpPr>
                <p:nvPr/>
              </p:nvGrpSpPr>
              <p:grpSpPr bwMode="auto">
                <a:xfrm>
                  <a:off x="315" y="3132"/>
                  <a:ext cx="421" cy="1066"/>
                  <a:chOff x="315" y="3132"/>
                  <a:chExt cx="421" cy="1066"/>
                </a:xfrm>
              </p:grpSpPr>
              <p:sp>
                <p:nvSpPr>
                  <p:cNvPr id="111" name="Freeform 10"/>
                  <p:cNvSpPr>
                    <a:spLocks/>
                  </p:cNvSpPr>
                  <p:nvPr/>
                </p:nvSpPr>
                <p:spPr bwMode="ltGray">
                  <a:xfrm>
                    <a:off x="479" y="3751"/>
                    <a:ext cx="257" cy="447"/>
                  </a:xfrm>
                  <a:custGeom>
                    <a:avLst/>
                    <a:gdLst/>
                    <a:ahLst/>
                    <a:cxnLst>
                      <a:cxn ang="0">
                        <a:pos x="256" y="446"/>
                      </a:cxn>
                      <a:cxn ang="0">
                        <a:pos x="218" y="403"/>
                      </a:cxn>
                      <a:cxn ang="0">
                        <a:pos x="203" y="376"/>
                      </a:cxn>
                      <a:cxn ang="0">
                        <a:pos x="192" y="355"/>
                      </a:cxn>
                      <a:cxn ang="0">
                        <a:pos x="136" y="149"/>
                      </a:cxn>
                      <a:cxn ang="0">
                        <a:pos x="105" y="84"/>
                      </a:cxn>
                      <a:cxn ang="0">
                        <a:pos x="82" y="42"/>
                      </a:cxn>
                      <a:cxn ang="0">
                        <a:pos x="65" y="22"/>
                      </a:cxn>
                      <a:cxn ang="0">
                        <a:pos x="43" y="6"/>
                      </a:cxn>
                      <a:cxn ang="0">
                        <a:pos x="24" y="0"/>
                      </a:cxn>
                      <a:cxn ang="0">
                        <a:pos x="8" y="3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257" h="447">
                        <a:moveTo>
                          <a:pt x="256" y="446"/>
                        </a:moveTo>
                        <a:lnTo>
                          <a:pt x="218" y="403"/>
                        </a:lnTo>
                        <a:lnTo>
                          <a:pt x="203" y="376"/>
                        </a:lnTo>
                        <a:lnTo>
                          <a:pt x="192" y="355"/>
                        </a:lnTo>
                        <a:lnTo>
                          <a:pt x="136" y="149"/>
                        </a:lnTo>
                        <a:lnTo>
                          <a:pt x="105" y="84"/>
                        </a:lnTo>
                        <a:lnTo>
                          <a:pt x="82" y="42"/>
                        </a:lnTo>
                        <a:lnTo>
                          <a:pt x="65" y="22"/>
                        </a:lnTo>
                        <a:lnTo>
                          <a:pt x="43" y="6"/>
                        </a:lnTo>
                        <a:lnTo>
                          <a:pt x="24" y="0"/>
                        </a:lnTo>
                        <a:lnTo>
                          <a:pt x="8" y="3"/>
                        </a:lnTo>
                        <a:lnTo>
                          <a:pt x="0" y="29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112" name="Freeform 11"/>
                  <p:cNvSpPr>
                    <a:spLocks/>
                  </p:cNvSpPr>
                  <p:nvPr/>
                </p:nvSpPr>
                <p:spPr bwMode="ltGray">
                  <a:xfrm>
                    <a:off x="315" y="3132"/>
                    <a:ext cx="390" cy="1061"/>
                  </a:xfrm>
                  <a:custGeom>
                    <a:avLst/>
                    <a:gdLst/>
                    <a:ahLst/>
                    <a:cxnLst>
                      <a:cxn ang="0">
                        <a:pos x="389" y="1060"/>
                      </a:cxn>
                      <a:cxn ang="0">
                        <a:pos x="378" y="975"/>
                      </a:cxn>
                      <a:cxn ang="0">
                        <a:pos x="256" y="400"/>
                      </a:cxn>
                      <a:cxn ang="0">
                        <a:pos x="201" y="223"/>
                      </a:cxn>
                      <a:cxn ang="0">
                        <a:pos x="185" y="164"/>
                      </a:cxn>
                      <a:cxn ang="0">
                        <a:pos x="164" y="97"/>
                      </a:cxn>
                      <a:cxn ang="0">
                        <a:pos x="140" y="45"/>
                      </a:cxn>
                      <a:cxn ang="0">
                        <a:pos x="117" y="19"/>
                      </a:cxn>
                      <a:cxn ang="0">
                        <a:pos x="89" y="1"/>
                      </a:cxn>
                      <a:cxn ang="0">
                        <a:pos x="60" y="0"/>
                      </a:cxn>
                      <a:cxn ang="0">
                        <a:pos x="41" y="21"/>
                      </a:cxn>
                      <a:cxn ang="0">
                        <a:pos x="0" y="118"/>
                      </a:cxn>
                    </a:cxnLst>
                    <a:rect l="0" t="0" r="r" b="b"/>
                    <a:pathLst>
                      <a:path w="390" h="1061">
                        <a:moveTo>
                          <a:pt x="389" y="1060"/>
                        </a:moveTo>
                        <a:lnTo>
                          <a:pt x="378" y="975"/>
                        </a:lnTo>
                        <a:lnTo>
                          <a:pt x="256" y="400"/>
                        </a:lnTo>
                        <a:lnTo>
                          <a:pt x="201" y="223"/>
                        </a:lnTo>
                        <a:lnTo>
                          <a:pt x="185" y="164"/>
                        </a:lnTo>
                        <a:lnTo>
                          <a:pt x="164" y="97"/>
                        </a:lnTo>
                        <a:lnTo>
                          <a:pt x="140" y="45"/>
                        </a:lnTo>
                        <a:lnTo>
                          <a:pt x="117" y="19"/>
                        </a:lnTo>
                        <a:lnTo>
                          <a:pt x="89" y="1"/>
                        </a:lnTo>
                        <a:lnTo>
                          <a:pt x="60" y="0"/>
                        </a:lnTo>
                        <a:lnTo>
                          <a:pt x="41" y="21"/>
                        </a:lnTo>
                        <a:lnTo>
                          <a:pt x="0" y="118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</p:grpSp>
            <p:sp>
              <p:nvSpPr>
                <p:cNvPr id="92" name="Freeform 12"/>
                <p:cNvSpPr>
                  <a:spLocks/>
                </p:cNvSpPr>
                <p:nvPr/>
              </p:nvSpPr>
              <p:spPr bwMode="ltGray">
                <a:xfrm>
                  <a:off x="481" y="3749"/>
                  <a:ext cx="94" cy="445"/>
                </a:xfrm>
                <a:custGeom>
                  <a:avLst/>
                  <a:gdLst/>
                  <a:ahLst/>
                  <a:cxnLst>
                    <a:cxn ang="0">
                      <a:pos x="0" y="444"/>
                    </a:cxn>
                    <a:cxn ang="0">
                      <a:pos x="13" y="344"/>
                    </a:cxn>
                    <a:cxn ang="0">
                      <a:pos x="25" y="235"/>
                    </a:cxn>
                    <a:cxn ang="0">
                      <a:pos x="31" y="187"/>
                    </a:cxn>
                    <a:cxn ang="0">
                      <a:pos x="39" y="131"/>
                    </a:cxn>
                    <a:cxn ang="0">
                      <a:pos x="51" y="74"/>
                    </a:cxn>
                    <a:cxn ang="0">
                      <a:pos x="59" y="37"/>
                    </a:cxn>
                    <a:cxn ang="0">
                      <a:pos x="66" y="19"/>
                    </a:cxn>
                    <a:cxn ang="0">
                      <a:pos x="74" y="4"/>
                    </a:cxn>
                    <a:cxn ang="0">
                      <a:pos x="83" y="0"/>
                    </a:cxn>
                    <a:cxn ang="0">
                      <a:pos x="88" y="12"/>
                    </a:cxn>
                    <a:cxn ang="0">
                      <a:pos x="93" y="42"/>
                    </a:cxn>
                  </a:cxnLst>
                  <a:rect l="0" t="0" r="r" b="b"/>
                  <a:pathLst>
                    <a:path w="94" h="445">
                      <a:moveTo>
                        <a:pt x="0" y="444"/>
                      </a:moveTo>
                      <a:lnTo>
                        <a:pt x="13" y="344"/>
                      </a:lnTo>
                      <a:lnTo>
                        <a:pt x="25" y="235"/>
                      </a:lnTo>
                      <a:lnTo>
                        <a:pt x="31" y="187"/>
                      </a:lnTo>
                      <a:lnTo>
                        <a:pt x="39" y="131"/>
                      </a:lnTo>
                      <a:lnTo>
                        <a:pt x="51" y="74"/>
                      </a:lnTo>
                      <a:lnTo>
                        <a:pt x="59" y="37"/>
                      </a:lnTo>
                      <a:lnTo>
                        <a:pt x="66" y="19"/>
                      </a:lnTo>
                      <a:lnTo>
                        <a:pt x="74" y="4"/>
                      </a:lnTo>
                      <a:lnTo>
                        <a:pt x="83" y="0"/>
                      </a:lnTo>
                      <a:lnTo>
                        <a:pt x="88" y="12"/>
                      </a:lnTo>
                      <a:lnTo>
                        <a:pt x="93" y="42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93" name="Freeform 13"/>
                <p:cNvSpPr>
                  <a:spLocks/>
                </p:cNvSpPr>
                <p:nvPr/>
              </p:nvSpPr>
              <p:spPr bwMode="ltGray">
                <a:xfrm>
                  <a:off x="478" y="3237"/>
                  <a:ext cx="64" cy="1083"/>
                </a:xfrm>
                <a:custGeom>
                  <a:avLst/>
                  <a:gdLst/>
                  <a:ahLst/>
                  <a:cxnLst>
                    <a:cxn ang="0">
                      <a:pos x="0" y="1082"/>
                    </a:cxn>
                    <a:cxn ang="0">
                      <a:pos x="0" y="981"/>
                    </a:cxn>
                    <a:cxn ang="0">
                      <a:pos x="0" y="904"/>
                    </a:cxn>
                    <a:cxn ang="0">
                      <a:pos x="1" y="851"/>
                    </a:cxn>
                    <a:cxn ang="0">
                      <a:pos x="2" y="786"/>
                    </a:cxn>
                    <a:cxn ang="0">
                      <a:pos x="2" y="719"/>
                    </a:cxn>
                    <a:cxn ang="0">
                      <a:pos x="2" y="662"/>
                    </a:cxn>
                    <a:cxn ang="0">
                      <a:pos x="4" y="611"/>
                    </a:cxn>
                    <a:cxn ang="0">
                      <a:pos x="6" y="521"/>
                    </a:cxn>
                    <a:cxn ang="0">
                      <a:pos x="9" y="422"/>
                    </a:cxn>
                    <a:cxn ang="0">
                      <a:pos x="13" y="323"/>
                    </a:cxn>
                    <a:cxn ang="0">
                      <a:pos x="16" y="215"/>
                    </a:cxn>
                    <a:cxn ang="0">
                      <a:pos x="19" y="152"/>
                    </a:cxn>
                    <a:cxn ang="0">
                      <a:pos x="21" y="127"/>
                    </a:cxn>
                    <a:cxn ang="0">
                      <a:pos x="27" y="84"/>
                    </a:cxn>
                    <a:cxn ang="0">
                      <a:pos x="32" y="53"/>
                    </a:cxn>
                    <a:cxn ang="0">
                      <a:pos x="38" y="28"/>
                    </a:cxn>
                    <a:cxn ang="0">
                      <a:pos x="44" y="6"/>
                    </a:cxn>
                    <a:cxn ang="0">
                      <a:pos x="49" y="0"/>
                    </a:cxn>
                    <a:cxn ang="0">
                      <a:pos x="56" y="0"/>
                    </a:cxn>
                    <a:cxn ang="0">
                      <a:pos x="60" y="8"/>
                    </a:cxn>
                    <a:cxn ang="0">
                      <a:pos x="63" y="18"/>
                    </a:cxn>
                  </a:cxnLst>
                  <a:rect l="0" t="0" r="r" b="b"/>
                  <a:pathLst>
                    <a:path w="64" h="1083">
                      <a:moveTo>
                        <a:pt x="0" y="1082"/>
                      </a:moveTo>
                      <a:lnTo>
                        <a:pt x="0" y="981"/>
                      </a:lnTo>
                      <a:lnTo>
                        <a:pt x="0" y="904"/>
                      </a:lnTo>
                      <a:lnTo>
                        <a:pt x="1" y="851"/>
                      </a:lnTo>
                      <a:lnTo>
                        <a:pt x="2" y="786"/>
                      </a:lnTo>
                      <a:lnTo>
                        <a:pt x="2" y="719"/>
                      </a:lnTo>
                      <a:lnTo>
                        <a:pt x="2" y="662"/>
                      </a:lnTo>
                      <a:lnTo>
                        <a:pt x="4" y="611"/>
                      </a:lnTo>
                      <a:lnTo>
                        <a:pt x="6" y="521"/>
                      </a:lnTo>
                      <a:lnTo>
                        <a:pt x="9" y="422"/>
                      </a:lnTo>
                      <a:lnTo>
                        <a:pt x="13" y="323"/>
                      </a:lnTo>
                      <a:lnTo>
                        <a:pt x="16" y="215"/>
                      </a:lnTo>
                      <a:lnTo>
                        <a:pt x="19" y="152"/>
                      </a:lnTo>
                      <a:lnTo>
                        <a:pt x="21" y="127"/>
                      </a:lnTo>
                      <a:lnTo>
                        <a:pt x="27" y="84"/>
                      </a:lnTo>
                      <a:lnTo>
                        <a:pt x="32" y="53"/>
                      </a:lnTo>
                      <a:lnTo>
                        <a:pt x="38" y="28"/>
                      </a:lnTo>
                      <a:lnTo>
                        <a:pt x="44" y="6"/>
                      </a:lnTo>
                      <a:lnTo>
                        <a:pt x="49" y="0"/>
                      </a:lnTo>
                      <a:lnTo>
                        <a:pt x="56" y="0"/>
                      </a:lnTo>
                      <a:lnTo>
                        <a:pt x="60" y="8"/>
                      </a:lnTo>
                      <a:lnTo>
                        <a:pt x="63" y="1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94" name="Freeform 14"/>
                <p:cNvSpPr>
                  <a:spLocks/>
                </p:cNvSpPr>
                <p:nvPr/>
              </p:nvSpPr>
              <p:spPr bwMode="ltGray">
                <a:xfrm>
                  <a:off x="99" y="2234"/>
                  <a:ext cx="219" cy="1856"/>
                </a:xfrm>
                <a:custGeom>
                  <a:avLst/>
                  <a:gdLst/>
                  <a:ahLst/>
                  <a:cxnLst>
                    <a:cxn ang="0">
                      <a:pos x="218" y="1855"/>
                    </a:cxn>
                    <a:cxn ang="0">
                      <a:pos x="212" y="1707"/>
                    </a:cxn>
                    <a:cxn ang="0">
                      <a:pos x="142" y="702"/>
                    </a:cxn>
                    <a:cxn ang="0">
                      <a:pos x="112" y="390"/>
                    </a:cxn>
                    <a:cxn ang="0">
                      <a:pos x="104" y="288"/>
                    </a:cxn>
                    <a:cxn ang="0">
                      <a:pos x="91" y="170"/>
                    </a:cxn>
                    <a:cxn ang="0">
                      <a:pos x="79" y="80"/>
                    </a:cxn>
                    <a:cxn ang="0">
                      <a:pos x="65" y="33"/>
                    </a:cxn>
                    <a:cxn ang="0">
                      <a:pos x="50" y="2"/>
                    </a:cxn>
                    <a:cxn ang="0">
                      <a:pos x="34" y="0"/>
                    </a:cxn>
                    <a:cxn ang="0">
                      <a:pos x="22" y="35"/>
                    </a:cxn>
                    <a:cxn ang="0">
                      <a:pos x="0" y="207"/>
                    </a:cxn>
                  </a:cxnLst>
                  <a:rect l="0" t="0" r="r" b="b"/>
                  <a:pathLst>
                    <a:path w="219" h="1856">
                      <a:moveTo>
                        <a:pt x="218" y="1855"/>
                      </a:moveTo>
                      <a:lnTo>
                        <a:pt x="212" y="1707"/>
                      </a:lnTo>
                      <a:lnTo>
                        <a:pt x="142" y="702"/>
                      </a:lnTo>
                      <a:lnTo>
                        <a:pt x="112" y="390"/>
                      </a:lnTo>
                      <a:lnTo>
                        <a:pt x="104" y="288"/>
                      </a:lnTo>
                      <a:lnTo>
                        <a:pt x="91" y="170"/>
                      </a:lnTo>
                      <a:lnTo>
                        <a:pt x="79" y="80"/>
                      </a:lnTo>
                      <a:lnTo>
                        <a:pt x="65" y="33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2" y="35"/>
                      </a:lnTo>
                      <a:lnTo>
                        <a:pt x="0" y="20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grpSp>
              <p:nvGrpSpPr>
                <p:cNvPr id="95" name="Group 15"/>
                <p:cNvGrpSpPr>
                  <a:grpSpLocks/>
                </p:cNvGrpSpPr>
                <p:nvPr/>
              </p:nvGrpSpPr>
              <p:grpSpPr bwMode="auto">
                <a:xfrm>
                  <a:off x="235" y="1709"/>
                  <a:ext cx="237" cy="2589"/>
                  <a:chOff x="235" y="1709"/>
                  <a:chExt cx="237" cy="2589"/>
                </a:xfrm>
              </p:grpSpPr>
              <p:sp>
                <p:nvSpPr>
                  <p:cNvPr id="107" name="Freeform 16"/>
                  <p:cNvSpPr>
                    <a:spLocks/>
                  </p:cNvSpPr>
                  <p:nvPr/>
                </p:nvSpPr>
                <p:spPr bwMode="ltGray">
                  <a:xfrm>
                    <a:off x="235" y="3644"/>
                    <a:ext cx="144" cy="654"/>
                  </a:xfrm>
                  <a:custGeom>
                    <a:avLst/>
                    <a:gdLst/>
                    <a:ahLst/>
                    <a:cxnLst>
                      <a:cxn ang="0">
                        <a:pos x="143" y="653"/>
                      </a:cxn>
                      <a:cxn ang="0">
                        <a:pos x="122" y="589"/>
                      </a:cxn>
                      <a:cxn ang="0">
                        <a:pos x="113" y="551"/>
                      </a:cxn>
                      <a:cxn ang="0">
                        <a:pos x="108" y="520"/>
                      </a:cxn>
                      <a:cxn ang="0">
                        <a:pos x="76" y="219"/>
                      </a:cxn>
                      <a:cxn ang="0">
                        <a:pos x="58" y="123"/>
                      </a:cxn>
                      <a:cxn ang="0">
                        <a:pos x="45" y="63"/>
                      </a:cxn>
                      <a:cxn ang="0">
                        <a:pos x="36" y="32"/>
                      </a:cxn>
                      <a:cxn ang="0">
                        <a:pos x="24" y="8"/>
                      </a:cxn>
                      <a:cxn ang="0">
                        <a:pos x="13" y="0"/>
                      </a:cxn>
                      <a:cxn ang="0">
                        <a:pos x="4" y="6"/>
                      </a:cxn>
                      <a:cxn ang="0">
                        <a:pos x="0" y="43"/>
                      </a:cxn>
                    </a:cxnLst>
                    <a:rect l="0" t="0" r="r" b="b"/>
                    <a:pathLst>
                      <a:path w="144" h="654">
                        <a:moveTo>
                          <a:pt x="143" y="653"/>
                        </a:moveTo>
                        <a:lnTo>
                          <a:pt x="122" y="589"/>
                        </a:lnTo>
                        <a:lnTo>
                          <a:pt x="113" y="551"/>
                        </a:lnTo>
                        <a:lnTo>
                          <a:pt x="108" y="520"/>
                        </a:lnTo>
                        <a:lnTo>
                          <a:pt x="76" y="219"/>
                        </a:lnTo>
                        <a:lnTo>
                          <a:pt x="58" y="123"/>
                        </a:lnTo>
                        <a:lnTo>
                          <a:pt x="45" y="63"/>
                        </a:lnTo>
                        <a:lnTo>
                          <a:pt x="36" y="32"/>
                        </a:lnTo>
                        <a:lnTo>
                          <a:pt x="24" y="8"/>
                        </a:lnTo>
                        <a:lnTo>
                          <a:pt x="13" y="0"/>
                        </a:lnTo>
                        <a:lnTo>
                          <a:pt x="4" y="6"/>
                        </a:lnTo>
                        <a:lnTo>
                          <a:pt x="0" y="43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108" name="Freeform 17"/>
                  <p:cNvSpPr>
                    <a:spLocks/>
                  </p:cNvSpPr>
                  <p:nvPr/>
                </p:nvSpPr>
                <p:spPr bwMode="ltGray">
                  <a:xfrm>
                    <a:off x="269" y="1709"/>
                    <a:ext cx="203" cy="2391"/>
                  </a:xfrm>
                  <a:custGeom>
                    <a:avLst/>
                    <a:gdLst/>
                    <a:ahLst/>
                    <a:cxnLst>
                      <a:cxn ang="0">
                        <a:pos x="0" y="2390"/>
                      </a:cxn>
                      <a:cxn ang="0">
                        <a:pos x="71" y="1504"/>
                      </a:cxn>
                      <a:cxn ang="0">
                        <a:pos x="79" y="1362"/>
                      </a:cxn>
                      <a:cxn ang="0">
                        <a:pos x="97" y="1131"/>
                      </a:cxn>
                      <a:cxn ang="0">
                        <a:pos x="114" y="891"/>
                      </a:cxn>
                      <a:cxn ang="0">
                        <a:pos x="123" y="762"/>
                      </a:cxn>
                      <a:cxn ang="0">
                        <a:pos x="128" y="623"/>
                      </a:cxn>
                      <a:cxn ang="0">
                        <a:pos x="134" y="493"/>
                      </a:cxn>
                      <a:cxn ang="0">
                        <a:pos x="146" y="342"/>
                      </a:cxn>
                      <a:cxn ang="0">
                        <a:pos x="157" y="204"/>
                      </a:cxn>
                      <a:cxn ang="0">
                        <a:pos x="173" y="82"/>
                      </a:cxn>
                      <a:cxn ang="0">
                        <a:pos x="183" y="6"/>
                      </a:cxn>
                      <a:cxn ang="0">
                        <a:pos x="191" y="0"/>
                      </a:cxn>
                      <a:cxn ang="0">
                        <a:pos x="197" y="39"/>
                      </a:cxn>
                      <a:cxn ang="0">
                        <a:pos x="202" y="173"/>
                      </a:cxn>
                    </a:cxnLst>
                    <a:rect l="0" t="0" r="r" b="b"/>
                    <a:pathLst>
                      <a:path w="203" h="2391">
                        <a:moveTo>
                          <a:pt x="0" y="2390"/>
                        </a:moveTo>
                        <a:lnTo>
                          <a:pt x="71" y="1504"/>
                        </a:lnTo>
                        <a:lnTo>
                          <a:pt x="79" y="1362"/>
                        </a:lnTo>
                        <a:lnTo>
                          <a:pt x="97" y="1131"/>
                        </a:lnTo>
                        <a:lnTo>
                          <a:pt x="114" y="891"/>
                        </a:lnTo>
                        <a:lnTo>
                          <a:pt x="123" y="762"/>
                        </a:lnTo>
                        <a:lnTo>
                          <a:pt x="128" y="623"/>
                        </a:lnTo>
                        <a:lnTo>
                          <a:pt x="134" y="493"/>
                        </a:lnTo>
                        <a:lnTo>
                          <a:pt x="146" y="342"/>
                        </a:lnTo>
                        <a:lnTo>
                          <a:pt x="157" y="204"/>
                        </a:lnTo>
                        <a:lnTo>
                          <a:pt x="173" y="82"/>
                        </a:lnTo>
                        <a:lnTo>
                          <a:pt x="183" y="6"/>
                        </a:lnTo>
                        <a:lnTo>
                          <a:pt x="191" y="0"/>
                        </a:lnTo>
                        <a:lnTo>
                          <a:pt x="197" y="39"/>
                        </a:lnTo>
                        <a:lnTo>
                          <a:pt x="202" y="173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109" name="Freeform 18"/>
                  <p:cNvSpPr>
                    <a:spLocks/>
                  </p:cNvSpPr>
                  <p:nvPr/>
                </p:nvSpPr>
                <p:spPr bwMode="ltGray">
                  <a:xfrm>
                    <a:off x="306" y="2782"/>
                    <a:ext cx="161" cy="882"/>
                  </a:xfrm>
                  <a:custGeom>
                    <a:avLst/>
                    <a:gdLst/>
                    <a:ahLst/>
                    <a:cxnLst>
                      <a:cxn ang="0">
                        <a:pos x="0" y="881"/>
                      </a:cxn>
                      <a:cxn ang="0">
                        <a:pos x="30" y="690"/>
                      </a:cxn>
                      <a:cxn ang="0">
                        <a:pos x="48" y="470"/>
                      </a:cxn>
                      <a:cxn ang="0">
                        <a:pos x="59" y="372"/>
                      </a:cxn>
                      <a:cxn ang="0">
                        <a:pos x="72" y="259"/>
                      </a:cxn>
                      <a:cxn ang="0">
                        <a:pos x="90" y="142"/>
                      </a:cxn>
                      <a:cxn ang="0">
                        <a:pos x="105" y="69"/>
                      </a:cxn>
                      <a:cxn ang="0">
                        <a:pos x="115" y="32"/>
                      </a:cxn>
                      <a:cxn ang="0">
                        <a:pos x="129" y="6"/>
                      </a:cxn>
                      <a:cxn ang="0">
                        <a:pos x="146" y="0"/>
                      </a:cxn>
                      <a:cxn ang="0">
                        <a:pos x="154" y="19"/>
                      </a:cxn>
                      <a:cxn ang="0">
                        <a:pos x="160" y="77"/>
                      </a:cxn>
                    </a:cxnLst>
                    <a:rect l="0" t="0" r="r" b="b"/>
                    <a:pathLst>
                      <a:path w="161" h="882">
                        <a:moveTo>
                          <a:pt x="0" y="881"/>
                        </a:moveTo>
                        <a:lnTo>
                          <a:pt x="30" y="690"/>
                        </a:lnTo>
                        <a:lnTo>
                          <a:pt x="48" y="470"/>
                        </a:lnTo>
                        <a:lnTo>
                          <a:pt x="59" y="372"/>
                        </a:lnTo>
                        <a:lnTo>
                          <a:pt x="72" y="259"/>
                        </a:lnTo>
                        <a:lnTo>
                          <a:pt x="90" y="142"/>
                        </a:lnTo>
                        <a:lnTo>
                          <a:pt x="105" y="69"/>
                        </a:lnTo>
                        <a:lnTo>
                          <a:pt x="115" y="32"/>
                        </a:lnTo>
                        <a:lnTo>
                          <a:pt x="129" y="6"/>
                        </a:lnTo>
                        <a:lnTo>
                          <a:pt x="146" y="0"/>
                        </a:lnTo>
                        <a:lnTo>
                          <a:pt x="154" y="19"/>
                        </a:lnTo>
                        <a:lnTo>
                          <a:pt x="160" y="7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110" name="Freeform 19"/>
                  <p:cNvSpPr>
                    <a:spLocks/>
                  </p:cNvSpPr>
                  <p:nvPr/>
                </p:nvSpPr>
                <p:spPr bwMode="ltGray">
                  <a:xfrm>
                    <a:off x="237" y="3096"/>
                    <a:ext cx="74" cy="429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2" y="28"/>
                      </a:cxn>
                      <a:cxn ang="0">
                        <a:pos x="28" y="57"/>
                      </a:cxn>
                      <a:cxn ang="0">
                        <a:pos x="41" y="118"/>
                      </a:cxn>
                      <a:cxn ang="0">
                        <a:pos x="52" y="170"/>
                      </a:cxn>
                      <a:cxn ang="0">
                        <a:pos x="62" y="223"/>
                      </a:cxn>
                      <a:cxn ang="0">
                        <a:pos x="67" y="267"/>
                      </a:cxn>
                      <a:cxn ang="0">
                        <a:pos x="70" y="310"/>
                      </a:cxn>
                      <a:cxn ang="0">
                        <a:pos x="73" y="370"/>
                      </a:cxn>
                      <a:cxn ang="0">
                        <a:pos x="73" y="428"/>
                      </a:cxn>
                    </a:cxnLst>
                    <a:rect l="0" t="0" r="r" b="b"/>
                    <a:pathLst>
                      <a:path w="74" h="429">
                        <a:moveTo>
                          <a:pt x="0" y="0"/>
                        </a:moveTo>
                        <a:lnTo>
                          <a:pt x="12" y="28"/>
                        </a:lnTo>
                        <a:lnTo>
                          <a:pt x="28" y="57"/>
                        </a:lnTo>
                        <a:lnTo>
                          <a:pt x="41" y="118"/>
                        </a:lnTo>
                        <a:lnTo>
                          <a:pt x="52" y="170"/>
                        </a:lnTo>
                        <a:lnTo>
                          <a:pt x="62" y="223"/>
                        </a:lnTo>
                        <a:lnTo>
                          <a:pt x="67" y="267"/>
                        </a:lnTo>
                        <a:lnTo>
                          <a:pt x="70" y="310"/>
                        </a:lnTo>
                        <a:lnTo>
                          <a:pt x="73" y="370"/>
                        </a:lnTo>
                        <a:lnTo>
                          <a:pt x="73" y="428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</p:grpSp>
            <p:sp>
              <p:nvSpPr>
                <p:cNvPr id="96" name="Freeform 20"/>
                <p:cNvSpPr>
                  <a:spLocks/>
                </p:cNvSpPr>
                <p:nvPr/>
              </p:nvSpPr>
              <p:spPr bwMode="ltGray">
                <a:xfrm>
                  <a:off x="1158" y="3932"/>
                  <a:ext cx="256" cy="218"/>
                </a:xfrm>
                <a:custGeom>
                  <a:avLst/>
                  <a:gdLst/>
                  <a:ahLst/>
                  <a:cxnLst>
                    <a:cxn ang="0">
                      <a:pos x="255" y="217"/>
                    </a:cxn>
                    <a:cxn ang="0">
                      <a:pos x="217" y="196"/>
                    </a:cxn>
                    <a:cxn ang="0">
                      <a:pos x="202" y="183"/>
                    </a:cxn>
                    <a:cxn ang="0">
                      <a:pos x="192" y="173"/>
                    </a:cxn>
                    <a:cxn ang="0">
                      <a:pos x="135" y="72"/>
                    </a:cxn>
                    <a:cxn ang="0">
                      <a:pos x="105" y="40"/>
                    </a:cxn>
                    <a:cxn ang="0">
                      <a:pos x="82" y="20"/>
                    </a:cxn>
                    <a:cxn ang="0">
                      <a:pos x="65" y="11"/>
                    </a:cxn>
                    <a:cxn ang="0">
                      <a:pos x="43" y="3"/>
                    </a:cxn>
                    <a:cxn ang="0">
                      <a:pos x="22" y="0"/>
                    </a:cxn>
                    <a:cxn ang="0">
                      <a:pos x="8" y="1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256" h="218">
                      <a:moveTo>
                        <a:pt x="255" y="217"/>
                      </a:moveTo>
                      <a:lnTo>
                        <a:pt x="217" y="196"/>
                      </a:lnTo>
                      <a:lnTo>
                        <a:pt x="202" y="183"/>
                      </a:lnTo>
                      <a:lnTo>
                        <a:pt x="192" y="173"/>
                      </a:lnTo>
                      <a:lnTo>
                        <a:pt x="135" y="72"/>
                      </a:lnTo>
                      <a:lnTo>
                        <a:pt x="105" y="40"/>
                      </a:lnTo>
                      <a:lnTo>
                        <a:pt x="82" y="20"/>
                      </a:lnTo>
                      <a:lnTo>
                        <a:pt x="65" y="11"/>
                      </a:lnTo>
                      <a:lnTo>
                        <a:pt x="43" y="3"/>
                      </a:lnTo>
                      <a:lnTo>
                        <a:pt x="22" y="0"/>
                      </a:lnTo>
                      <a:lnTo>
                        <a:pt x="8" y="1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97" name="Freeform 21"/>
                <p:cNvSpPr>
                  <a:spLocks/>
                </p:cNvSpPr>
                <p:nvPr/>
              </p:nvSpPr>
              <p:spPr bwMode="ltGray">
                <a:xfrm>
                  <a:off x="1930" y="3849"/>
                  <a:ext cx="340" cy="236"/>
                </a:xfrm>
                <a:custGeom>
                  <a:avLst/>
                  <a:gdLst/>
                  <a:ahLst/>
                  <a:cxnLst>
                    <a:cxn ang="0">
                      <a:pos x="0" y="235"/>
                    </a:cxn>
                    <a:cxn ang="0">
                      <a:pos x="50" y="183"/>
                    </a:cxn>
                    <a:cxn ang="0">
                      <a:pos x="92" y="124"/>
                    </a:cxn>
                    <a:cxn ang="0">
                      <a:pos x="114" y="98"/>
                    </a:cxn>
                    <a:cxn ang="0">
                      <a:pos x="145" y="70"/>
                    </a:cxn>
                    <a:cxn ang="0">
                      <a:pos x="186" y="39"/>
                    </a:cxn>
                    <a:cxn ang="0">
                      <a:pos x="217" y="19"/>
                    </a:cxn>
                    <a:cxn ang="0">
                      <a:pos x="240" y="9"/>
                    </a:cxn>
                    <a:cxn ang="0">
                      <a:pos x="271" y="2"/>
                    </a:cxn>
                    <a:cxn ang="0">
                      <a:pos x="306" y="0"/>
                    </a:cxn>
                    <a:cxn ang="0">
                      <a:pos x="321" y="6"/>
                    </a:cxn>
                    <a:cxn ang="0">
                      <a:pos x="339" y="22"/>
                    </a:cxn>
                  </a:cxnLst>
                  <a:rect l="0" t="0" r="r" b="b"/>
                  <a:pathLst>
                    <a:path w="340" h="236">
                      <a:moveTo>
                        <a:pt x="0" y="235"/>
                      </a:moveTo>
                      <a:lnTo>
                        <a:pt x="50" y="183"/>
                      </a:lnTo>
                      <a:lnTo>
                        <a:pt x="92" y="124"/>
                      </a:lnTo>
                      <a:lnTo>
                        <a:pt x="114" y="98"/>
                      </a:lnTo>
                      <a:lnTo>
                        <a:pt x="145" y="70"/>
                      </a:lnTo>
                      <a:lnTo>
                        <a:pt x="186" y="39"/>
                      </a:lnTo>
                      <a:lnTo>
                        <a:pt x="217" y="19"/>
                      </a:lnTo>
                      <a:lnTo>
                        <a:pt x="240" y="9"/>
                      </a:lnTo>
                      <a:lnTo>
                        <a:pt x="271" y="2"/>
                      </a:lnTo>
                      <a:lnTo>
                        <a:pt x="306" y="0"/>
                      </a:lnTo>
                      <a:lnTo>
                        <a:pt x="321" y="6"/>
                      </a:lnTo>
                      <a:lnTo>
                        <a:pt x="339" y="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98" name="Freeform 22"/>
                <p:cNvSpPr>
                  <a:spLocks/>
                </p:cNvSpPr>
                <p:nvPr/>
              </p:nvSpPr>
              <p:spPr bwMode="ltGray">
                <a:xfrm>
                  <a:off x="1919" y="3570"/>
                  <a:ext cx="233" cy="583"/>
                </a:xfrm>
                <a:custGeom>
                  <a:avLst/>
                  <a:gdLst/>
                  <a:ahLst/>
                  <a:cxnLst>
                    <a:cxn ang="0">
                      <a:pos x="1" y="582"/>
                    </a:cxn>
                    <a:cxn ang="0">
                      <a:pos x="0" y="527"/>
                    </a:cxn>
                    <a:cxn ang="0">
                      <a:pos x="0" y="486"/>
                    </a:cxn>
                    <a:cxn ang="0">
                      <a:pos x="5" y="458"/>
                    </a:cxn>
                    <a:cxn ang="0">
                      <a:pos x="8" y="422"/>
                    </a:cxn>
                    <a:cxn ang="0">
                      <a:pos x="8" y="386"/>
                    </a:cxn>
                    <a:cxn ang="0">
                      <a:pos x="9" y="357"/>
                    </a:cxn>
                    <a:cxn ang="0">
                      <a:pos x="16" y="328"/>
                    </a:cxn>
                    <a:cxn ang="0">
                      <a:pos x="22" y="280"/>
                    </a:cxn>
                    <a:cxn ang="0">
                      <a:pos x="34" y="227"/>
                    </a:cxn>
                    <a:cxn ang="0">
                      <a:pos x="49" y="172"/>
                    </a:cxn>
                    <a:cxn ang="0">
                      <a:pos x="60" y="116"/>
                    </a:cxn>
                    <a:cxn ang="0">
                      <a:pos x="70" y="81"/>
                    </a:cxn>
                    <a:cxn ang="0">
                      <a:pos x="78" y="69"/>
                    </a:cxn>
                    <a:cxn ang="0">
                      <a:pos x="100" y="45"/>
                    </a:cxn>
                    <a:cxn ang="0">
                      <a:pos x="120" y="28"/>
                    </a:cxn>
                    <a:cxn ang="0">
                      <a:pos x="142" y="14"/>
                    </a:cxn>
                    <a:cxn ang="0">
                      <a:pos x="165" y="3"/>
                    </a:cxn>
                    <a:cxn ang="0">
                      <a:pos x="182" y="0"/>
                    </a:cxn>
                    <a:cxn ang="0">
                      <a:pos x="204" y="0"/>
                    </a:cxn>
                    <a:cxn ang="0">
                      <a:pos x="224" y="4"/>
                    </a:cxn>
                    <a:cxn ang="0">
                      <a:pos x="232" y="9"/>
                    </a:cxn>
                  </a:cxnLst>
                  <a:rect l="0" t="0" r="r" b="b"/>
                  <a:pathLst>
                    <a:path w="233" h="583">
                      <a:moveTo>
                        <a:pt x="1" y="582"/>
                      </a:moveTo>
                      <a:lnTo>
                        <a:pt x="0" y="527"/>
                      </a:lnTo>
                      <a:lnTo>
                        <a:pt x="0" y="486"/>
                      </a:lnTo>
                      <a:lnTo>
                        <a:pt x="5" y="458"/>
                      </a:lnTo>
                      <a:lnTo>
                        <a:pt x="8" y="422"/>
                      </a:lnTo>
                      <a:lnTo>
                        <a:pt x="8" y="386"/>
                      </a:lnTo>
                      <a:lnTo>
                        <a:pt x="9" y="357"/>
                      </a:lnTo>
                      <a:lnTo>
                        <a:pt x="16" y="328"/>
                      </a:lnTo>
                      <a:lnTo>
                        <a:pt x="22" y="280"/>
                      </a:lnTo>
                      <a:lnTo>
                        <a:pt x="34" y="227"/>
                      </a:lnTo>
                      <a:lnTo>
                        <a:pt x="49" y="172"/>
                      </a:lnTo>
                      <a:lnTo>
                        <a:pt x="60" y="116"/>
                      </a:lnTo>
                      <a:lnTo>
                        <a:pt x="70" y="81"/>
                      </a:lnTo>
                      <a:lnTo>
                        <a:pt x="78" y="69"/>
                      </a:lnTo>
                      <a:lnTo>
                        <a:pt x="100" y="45"/>
                      </a:lnTo>
                      <a:lnTo>
                        <a:pt x="120" y="28"/>
                      </a:lnTo>
                      <a:lnTo>
                        <a:pt x="142" y="14"/>
                      </a:lnTo>
                      <a:lnTo>
                        <a:pt x="165" y="3"/>
                      </a:lnTo>
                      <a:lnTo>
                        <a:pt x="182" y="0"/>
                      </a:lnTo>
                      <a:lnTo>
                        <a:pt x="204" y="0"/>
                      </a:lnTo>
                      <a:lnTo>
                        <a:pt x="224" y="4"/>
                      </a:lnTo>
                      <a:lnTo>
                        <a:pt x="232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99" name="Freeform 23"/>
                <p:cNvSpPr>
                  <a:spLocks/>
                </p:cNvSpPr>
                <p:nvPr/>
              </p:nvSpPr>
              <p:spPr bwMode="ltGray">
                <a:xfrm>
                  <a:off x="1041" y="3712"/>
                  <a:ext cx="408" cy="530"/>
                </a:xfrm>
                <a:custGeom>
                  <a:avLst/>
                  <a:gdLst/>
                  <a:ahLst/>
                  <a:cxnLst>
                    <a:cxn ang="0">
                      <a:pos x="407" y="529"/>
                    </a:cxn>
                    <a:cxn ang="0">
                      <a:pos x="395" y="486"/>
                    </a:cxn>
                    <a:cxn ang="0">
                      <a:pos x="267" y="199"/>
                    </a:cxn>
                    <a:cxn ang="0">
                      <a:pos x="210" y="111"/>
                    </a:cxn>
                    <a:cxn ang="0">
                      <a:pos x="194" y="81"/>
                    </a:cxn>
                    <a:cxn ang="0">
                      <a:pos x="171" y="48"/>
                    </a:cxn>
                    <a:cxn ang="0">
                      <a:pos x="147" y="23"/>
                    </a:cxn>
                    <a:cxn ang="0">
                      <a:pos x="123" y="9"/>
                    </a:cxn>
                    <a:cxn ang="0">
                      <a:pos x="93" y="0"/>
                    </a:cxn>
                    <a:cxn ang="0">
                      <a:pos x="63" y="0"/>
                    </a:cxn>
                    <a:cxn ang="0">
                      <a:pos x="42" y="9"/>
                    </a:cxn>
                    <a:cxn ang="0">
                      <a:pos x="0" y="59"/>
                    </a:cxn>
                  </a:cxnLst>
                  <a:rect l="0" t="0" r="r" b="b"/>
                  <a:pathLst>
                    <a:path w="408" h="530">
                      <a:moveTo>
                        <a:pt x="407" y="529"/>
                      </a:moveTo>
                      <a:lnTo>
                        <a:pt x="395" y="486"/>
                      </a:lnTo>
                      <a:lnTo>
                        <a:pt x="267" y="199"/>
                      </a:lnTo>
                      <a:lnTo>
                        <a:pt x="210" y="111"/>
                      </a:lnTo>
                      <a:lnTo>
                        <a:pt x="194" y="81"/>
                      </a:lnTo>
                      <a:lnTo>
                        <a:pt x="171" y="48"/>
                      </a:lnTo>
                      <a:lnTo>
                        <a:pt x="147" y="23"/>
                      </a:lnTo>
                      <a:lnTo>
                        <a:pt x="123" y="9"/>
                      </a:lnTo>
                      <a:lnTo>
                        <a:pt x="93" y="0"/>
                      </a:lnTo>
                      <a:lnTo>
                        <a:pt x="63" y="0"/>
                      </a:lnTo>
                      <a:lnTo>
                        <a:pt x="42" y="9"/>
                      </a:lnTo>
                      <a:lnTo>
                        <a:pt x="0" y="59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100" name="Freeform 24"/>
                <p:cNvSpPr>
                  <a:spLocks/>
                </p:cNvSpPr>
                <p:nvPr/>
              </p:nvSpPr>
              <p:spPr bwMode="ltGray">
                <a:xfrm>
                  <a:off x="1540" y="3336"/>
                  <a:ext cx="369" cy="811"/>
                </a:xfrm>
                <a:custGeom>
                  <a:avLst/>
                  <a:gdLst/>
                  <a:ahLst/>
                  <a:cxnLst>
                    <a:cxn ang="0">
                      <a:pos x="0" y="810"/>
                    </a:cxn>
                    <a:cxn ang="0">
                      <a:pos x="131" y="509"/>
                    </a:cxn>
                    <a:cxn ang="0">
                      <a:pos x="146" y="461"/>
                    </a:cxn>
                    <a:cxn ang="0">
                      <a:pos x="178" y="383"/>
                    </a:cxn>
                    <a:cxn ang="0">
                      <a:pos x="209" y="302"/>
                    </a:cxn>
                    <a:cxn ang="0">
                      <a:pos x="225" y="258"/>
                    </a:cxn>
                    <a:cxn ang="0">
                      <a:pos x="233" y="211"/>
                    </a:cxn>
                    <a:cxn ang="0">
                      <a:pos x="246" y="166"/>
                    </a:cxn>
                    <a:cxn ang="0">
                      <a:pos x="265" y="116"/>
                    </a:cxn>
                    <a:cxn ang="0">
                      <a:pos x="286" y="69"/>
                    </a:cxn>
                    <a:cxn ang="0">
                      <a:pos x="314" y="27"/>
                    </a:cxn>
                    <a:cxn ang="0">
                      <a:pos x="335" y="2"/>
                    </a:cxn>
                    <a:cxn ang="0">
                      <a:pos x="348" y="0"/>
                    </a:cxn>
                    <a:cxn ang="0">
                      <a:pos x="361" y="13"/>
                    </a:cxn>
                    <a:cxn ang="0">
                      <a:pos x="368" y="58"/>
                    </a:cxn>
                  </a:cxnLst>
                  <a:rect l="0" t="0" r="r" b="b"/>
                  <a:pathLst>
                    <a:path w="369" h="811">
                      <a:moveTo>
                        <a:pt x="0" y="810"/>
                      </a:moveTo>
                      <a:lnTo>
                        <a:pt x="131" y="509"/>
                      </a:lnTo>
                      <a:lnTo>
                        <a:pt x="146" y="461"/>
                      </a:lnTo>
                      <a:lnTo>
                        <a:pt x="178" y="383"/>
                      </a:lnTo>
                      <a:lnTo>
                        <a:pt x="209" y="302"/>
                      </a:lnTo>
                      <a:lnTo>
                        <a:pt x="225" y="258"/>
                      </a:lnTo>
                      <a:lnTo>
                        <a:pt x="233" y="211"/>
                      </a:lnTo>
                      <a:lnTo>
                        <a:pt x="246" y="166"/>
                      </a:lnTo>
                      <a:lnTo>
                        <a:pt x="265" y="116"/>
                      </a:lnTo>
                      <a:lnTo>
                        <a:pt x="286" y="69"/>
                      </a:lnTo>
                      <a:lnTo>
                        <a:pt x="314" y="27"/>
                      </a:lnTo>
                      <a:lnTo>
                        <a:pt x="335" y="2"/>
                      </a:lnTo>
                      <a:lnTo>
                        <a:pt x="348" y="0"/>
                      </a:lnTo>
                      <a:lnTo>
                        <a:pt x="361" y="13"/>
                      </a:lnTo>
                      <a:lnTo>
                        <a:pt x="368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101" name="Freeform 25"/>
                <p:cNvSpPr>
                  <a:spLocks/>
                </p:cNvSpPr>
                <p:nvPr/>
              </p:nvSpPr>
              <p:spPr bwMode="ltGray">
                <a:xfrm>
                  <a:off x="1605" y="3698"/>
                  <a:ext cx="295" cy="300"/>
                </a:xfrm>
                <a:custGeom>
                  <a:avLst/>
                  <a:gdLst/>
                  <a:ahLst/>
                  <a:cxnLst>
                    <a:cxn ang="0">
                      <a:pos x="0" y="299"/>
                    </a:cxn>
                    <a:cxn ang="0">
                      <a:pos x="56" y="234"/>
                    </a:cxn>
                    <a:cxn ang="0">
                      <a:pos x="90" y="159"/>
                    </a:cxn>
                    <a:cxn ang="0">
                      <a:pos x="109" y="126"/>
                    </a:cxn>
                    <a:cxn ang="0">
                      <a:pos x="134" y="87"/>
                    </a:cxn>
                    <a:cxn ang="0">
                      <a:pos x="168" y="48"/>
                    </a:cxn>
                    <a:cxn ang="0">
                      <a:pos x="193" y="23"/>
                    </a:cxn>
                    <a:cxn ang="0">
                      <a:pos x="212" y="11"/>
                    </a:cxn>
                    <a:cxn ang="0">
                      <a:pos x="239" y="2"/>
                    </a:cxn>
                    <a:cxn ang="0">
                      <a:pos x="267" y="0"/>
                    </a:cxn>
                    <a:cxn ang="0">
                      <a:pos x="281" y="6"/>
                    </a:cxn>
                    <a:cxn ang="0">
                      <a:pos x="294" y="25"/>
                    </a:cxn>
                  </a:cxnLst>
                  <a:rect l="0" t="0" r="r" b="b"/>
                  <a:pathLst>
                    <a:path w="295" h="300">
                      <a:moveTo>
                        <a:pt x="0" y="299"/>
                      </a:moveTo>
                      <a:lnTo>
                        <a:pt x="56" y="234"/>
                      </a:lnTo>
                      <a:lnTo>
                        <a:pt x="90" y="159"/>
                      </a:lnTo>
                      <a:lnTo>
                        <a:pt x="109" y="126"/>
                      </a:lnTo>
                      <a:lnTo>
                        <a:pt x="134" y="87"/>
                      </a:lnTo>
                      <a:lnTo>
                        <a:pt x="168" y="48"/>
                      </a:lnTo>
                      <a:lnTo>
                        <a:pt x="193" y="23"/>
                      </a:lnTo>
                      <a:lnTo>
                        <a:pt x="212" y="11"/>
                      </a:lnTo>
                      <a:lnTo>
                        <a:pt x="239" y="2"/>
                      </a:lnTo>
                      <a:lnTo>
                        <a:pt x="267" y="0"/>
                      </a:lnTo>
                      <a:lnTo>
                        <a:pt x="281" y="6"/>
                      </a:lnTo>
                      <a:lnTo>
                        <a:pt x="294" y="2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102" name="Freeform 26"/>
                <p:cNvSpPr>
                  <a:spLocks/>
                </p:cNvSpPr>
                <p:nvPr/>
              </p:nvSpPr>
              <p:spPr bwMode="ltGray">
                <a:xfrm>
                  <a:off x="1480" y="3807"/>
                  <a:ext cx="142" cy="14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4" y="9"/>
                    </a:cxn>
                    <a:cxn ang="0">
                      <a:pos x="52" y="19"/>
                    </a:cxn>
                    <a:cxn ang="0">
                      <a:pos x="79" y="39"/>
                    </a:cxn>
                    <a:cxn ang="0">
                      <a:pos x="102" y="56"/>
                    </a:cxn>
                    <a:cxn ang="0">
                      <a:pos x="121" y="75"/>
                    </a:cxn>
                    <a:cxn ang="0">
                      <a:pos x="131" y="89"/>
                    </a:cxn>
                    <a:cxn ang="0">
                      <a:pos x="137" y="104"/>
                    </a:cxn>
                    <a:cxn ang="0">
                      <a:pos x="141" y="124"/>
                    </a:cxn>
                    <a:cxn ang="0">
                      <a:pos x="141" y="144"/>
                    </a:cxn>
                  </a:cxnLst>
                  <a:rect l="0" t="0" r="r" b="b"/>
                  <a:pathLst>
                    <a:path w="142" h="145">
                      <a:moveTo>
                        <a:pt x="0" y="0"/>
                      </a:moveTo>
                      <a:lnTo>
                        <a:pt x="24" y="9"/>
                      </a:lnTo>
                      <a:lnTo>
                        <a:pt x="52" y="19"/>
                      </a:lnTo>
                      <a:lnTo>
                        <a:pt x="79" y="39"/>
                      </a:lnTo>
                      <a:lnTo>
                        <a:pt x="102" y="56"/>
                      </a:lnTo>
                      <a:lnTo>
                        <a:pt x="121" y="75"/>
                      </a:lnTo>
                      <a:lnTo>
                        <a:pt x="131" y="89"/>
                      </a:lnTo>
                      <a:lnTo>
                        <a:pt x="137" y="104"/>
                      </a:lnTo>
                      <a:lnTo>
                        <a:pt x="141" y="124"/>
                      </a:lnTo>
                      <a:lnTo>
                        <a:pt x="141" y="14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103" name="Freeform 27"/>
                <p:cNvSpPr>
                  <a:spLocks/>
                </p:cNvSpPr>
                <p:nvPr/>
              </p:nvSpPr>
              <p:spPr bwMode="ltGray">
                <a:xfrm>
                  <a:off x="654" y="2533"/>
                  <a:ext cx="353" cy="1638"/>
                </a:xfrm>
                <a:custGeom>
                  <a:avLst/>
                  <a:gdLst/>
                  <a:ahLst/>
                  <a:cxnLst>
                    <a:cxn ang="0">
                      <a:pos x="0" y="1637"/>
                    </a:cxn>
                    <a:cxn ang="0">
                      <a:pos x="126" y="1030"/>
                    </a:cxn>
                    <a:cxn ang="0">
                      <a:pos x="139" y="931"/>
                    </a:cxn>
                    <a:cxn ang="0">
                      <a:pos x="170" y="775"/>
                    </a:cxn>
                    <a:cxn ang="0">
                      <a:pos x="200" y="611"/>
                    </a:cxn>
                    <a:cxn ang="0">
                      <a:pos x="215" y="520"/>
                    </a:cxn>
                    <a:cxn ang="0">
                      <a:pos x="223" y="426"/>
                    </a:cxn>
                    <a:cxn ang="0">
                      <a:pos x="236" y="337"/>
                    </a:cxn>
                    <a:cxn ang="0">
                      <a:pos x="254" y="233"/>
                    </a:cxn>
                    <a:cxn ang="0">
                      <a:pos x="274" y="138"/>
                    </a:cxn>
                    <a:cxn ang="0">
                      <a:pos x="300" y="55"/>
                    </a:cxn>
                    <a:cxn ang="0">
                      <a:pos x="321" y="3"/>
                    </a:cxn>
                    <a:cxn ang="0">
                      <a:pos x="333" y="0"/>
                    </a:cxn>
                    <a:cxn ang="0">
                      <a:pos x="345" y="25"/>
                    </a:cxn>
                    <a:cxn ang="0">
                      <a:pos x="352" y="117"/>
                    </a:cxn>
                  </a:cxnLst>
                  <a:rect l="0" t="0" r="r" b="b"/>
                  <a:pathLst>
                    <a:path w="353" h="1638">
                      <a:moveTo>
                        <a:pt x="0" y="1637"/>
                      </a:moveTo>
                      <a:lnTo>
                        <a:pt x="126" y="1030"/>
                      </a:lnTo>
                      <a:lnTo>
                        <a:pt x="139" y="931"/>
                      </a:lnTo>
                      <a:lnTo>
                        <a:pt x="170" y="775"/>
                      </a:lnTo>
                      <a:lnTo>
                        <a:pt x="200" y="611"/>
                      </a:lnTo>
                      <a:lnTo>
                        <a:pt x="215" y="520"/>
                      </a:lnTo>
                      <a:lnTo>
                        <a:pt x="223" y="426"/>
                      </a:lnTo>
                      <a:lnTo>
                        <a:pt x="236" y="337"/>
                      </a:lnTo>
                      <a:lnTo>
                        <a:pt x="254" y="233"/>
                      </a:lnTo>
                      <a:lnTo>
                        <a:pt x="274" y="138"/>
                      </a:lnTo>
                      <a:lnTo>
                        <a:pt x="300" y="55"/>
                      </a:lnTo>
                      <a:lnTo>
                        <a:pt x="321" y="3"/>
                      </a:lnTo>
                      <a:lnTo>
                        <a:pt x="333" y="0"/>
                      </a:lnTo>
                      <a:lnTo>
                        <a:pt x="345" y="25"/>
                      </a:lnTo>
                      <a:lnTo>
                        <a:pt x="352" y="11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104" name="Freeform 28"/>
                <p:cNvSpPr>
                  <a:spLocks/>
                </p:cNvSpPr>
                <p:nvPr/>
              </p:nvSpPr>
              <p:spPr bwMode="ltGray">
                <a:xfrm>
                  <a:off x="718" y="3264"/>
                  <a:ext cx="278" cy="610"/>
                </a:xfrm>
                <a:custGeom>
                  <a:avLst/>
                  <a:gdLst/>
                  <a:ahLst/>
                  <a:cxnLst>
                    <a:cxn ang="0">
                      <a:pos x="0" y="609"/>
                    </a:cxn>
                    <a:cxn ang="0">
                      <a:pos x="52" y="477"/>
                    </a:cxn>
                    <a:cxn ang="0">
                      <a:pos x="85" y="324"/>
                    </a:cxn>
                    <a:cxn ang="0">
                      <a:pos x="102" y="256"/>
                    </a:cxn>
                    <a:cxn ang="0">
                      <a:pos x="126" y="178"/>
                    </a:cxn>
                    <a:cxn ang="0">
                      <a:pos x="158" y="97"/>
                    </a:cxn>
                    <a:cxn ang="0">
                      <a:pos x="182" y="48"/>
                    </a:cxn>
                    <a:cxn ang="0">
                      <a:pos x="200" y="22"/>
                    </a:cxn>
                    <a:cxn ang="0">
                      <a:pos x="224" y="3"/>
                    </a:cxn>
                    <a:cxn ang="0">
                      <a:pos x="253" y="0"/>
                    </a:cxn>
                    <a:cxn ang="0">
                      <a:pos x="264" y="13"/>
                    </a:cxn>
                    <a:cxn ang="0">
                      <a:pos x="277" y="53"/>
                    </a:cxn>
                  </a:cxnLst>
                  <a:rect l="0" t="0" r="r" b="b"/>
                  <a:pathLst>
                    <a:path w="278" h="610">
                      <a:moveTo>
                        <a:pt x="0" y="609"/>
                      </a:moveTo>
                      <a:lnTo>
                        <a:pt x="52" y="477"/>
                      </a:lnTo>
                      <a:lnTo>
                        <a:pt x="85" y="324"/>
                      </a:lnTo>
                      <a:lnTo>
                        <a:pt x="102" y="256"/>
                      </a:lnTo>
                      <a:lnTo>
                        <a:pt x="126" y="178"/>
                      </a:lnTo>
                      <a:lnTo>
                        <a:pt x="158" y="97"/>
                      </a:lnTo>
                      <a:lnTo>
                        <a:pt x="182" y="48"/>
                      </a:lnTo>
                      <a:lnTo>
                        <a:pt x="200" y="22"/>
                      </a:lnTo>
                      <a:lnTo>
                        <a:pt x="224" y="3"/>
                      </a:lnTo>
                      <a:lnTo>
                        <a:pt x="253" y="0"/>
                      </a:lnTo>
                      <a:lnTo>
                        <a:pt x="264" y="13"/>
                      </a:lnTo>
                      <a:lnTo>
                        <a:pt x="277" y="5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105" name="Freeform 29"/>
                <p:cNvSpPr>
                  <a:spLocks/>
                </p:cNvSpPr>
                <p:nvPr/>
              </p:nvSpPr>
              <p:spPr bwMode="ltGray">
                <a:xfrm>
                  <a:off x="599" y="3485"/>
                  <a:ext cx="137" cy="29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2" y="18"/>
                    </a:cxn>
                    <a:cxn ang="0">
                      <a:pos x="50" y="40"/>
                    </a:cxn>
                    <a:cxn ang="0">
                      <a:pos x="75" y="80"/>
                    </a:cxn>
                    <a:cxn ang="0">
                      <a:pos x="98" y="115"/>
                    </a:cxn>
                    <a:cxn ang="0">
                      <a:pos x="117" y="151"/>
                    </a:cxn>
                    <a:cxn ang="0">
                      <a:pos x="126" y="182"/>
                    </a:cxn>
                    <a:cxn ang="0">
                      <a:pos x="132" y="210"/>
                    </a:cxn>
                    <a:cxn ang="0">
                      <a:pos x="136" y="250"/>
                    </a:cxn>
                    <a:cxn ang="0">
                      <a:pos x="136" y="291"/>
                    </a:cxn>
                  </a:cxnLst>
                  <a:rect l="0" t="0" r="r" b="b"/>
                  <a:pathLst>
                    <a:path w="137" h="292">
                      <a:moveTo>
                        <a:pt x="0" y="0"/>
                      </a:moveTo>
                      <a:lnTo>
                        <a:pt x="22" y="18"/>
                      </a:lnTo>
                      <a:lnTo>
                        <a:pt x="50" y="40"/>
                      </a:lnTo>
                      <a:lnTo>
                        <a:pt x="75" y="80"/>
                      </a:lnTo>
                      <a:lnTo>
                        <a:pt x="98" y="115"/>
                      </a:lnTo>
                      <a:lnTo>
                        <a:pt x="117" y="151"/>
                      </a:lnTo>
                      <a:lnTo>
                        <a:pt x="126" y="182"/>
                      </a:lnTo>
                      <a:lnTo>
                        <a:pt x="132" y="210"/>
                      </a:lnTo>
                      <a:lnTo>
                        <a:pt x="136" y="250"/>
                      </a:lnTo>
                      <a:lnTo>
                        <a:pt x="136" y="29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106" name="Freeform 30"/>
                <p:cNvSpPr>
                  <a:spLocks/>
                </p:cNvSpPr>
                <p:nvPr/>
              </p:nvSpPr>
              <p:spPr bwMode="ltGray">
                <a:xfrm>
                  <a:off x="1365" y="2870"/>
                  <a:ext cx="192" cy="1365"/>
                </a:xfrm>
                <a:custGeom>
                  <a:avLst/>
                  <a:gdLst/>
                  <a:ahLst/>
                  <a:cxnLst>
                    <a:cxn ang="0">
                      <a:pos x="189" y="1364"/>
                    </a:cxn>
                    <a:cxn ang="0">
                      <a:pos x="191" y="1167"/>
                    </a:cxn>
                    <a:cxn ang="0">
                      <a:pos x="191" y="1076"/>
                    </a:cxn>
                    <a:cxn ang="0">
                      <a:pos x="186" y="1012"/>
                    </a:cxn>
                    <a:cxn ang="0">
                      <a:pos x="184" y="935"/>
                    </a:cxn>
                    <a:cxn ang="0">
                      <a:pos x="185" y="854"/>
                    </a:cxn>
                    <a:cxn ang="0">
                      <a:pos x="183" y="787"/>
                    </a:cxn>
                    <a:cxn ang="0">
                      <a:pos x="178" y="727"/>
                    </a:cxn>
                    <a:cxn ang="0">
                      <a:pos x="171" y="619"/>
                    </a:cxn>
                    <a:cxn ang="0">
                      <a:pos x="162" y="502"/>
                    </a:cxn>
                    <a:cxn ang="0">
                      <a:pos x="151" y="384"/>
                    </a:cxn>
                    <a:cxn ang="0">
                      <a:pos x="140" y="256"/>
                    </a:cxn>
                    <a:cxn ang="0">
                      <a:pos x="133" y="180"/>
                    </a:cxn>
                    <a:cxn ang="0">
                      <a:pos x="126" y="151"/>
                    </a:cxn>
                    <a:cxn ang="0">
                      <a:pos x="108" y="100"/>
                    </a:cxn>
                    <a:cxn ang="0">
                      <a:pos x="92" y="63"/>
                    </a:cxn>
                    <a:cxn ang="0">
                      <a:pos x="73" y="32"/>
                    </a:cxn>
                    <a:cxn ang="0">
                      <a:pos x="54" y="7"/>
                    </a:cxn>
                    <a:cxn ang="0">
                      <a:pos x="40" y="1"/>
                    </a:cxn>
                    <a:cxn ang="0">
                      <a:pos x="22" y="0"/>
                    </a:cxn>
                    <a:cxn ang="0">
                      <a:pos x="7" y="8"/>
                    </a:cxn>
                    <a:cxn ang="0">
                      <a:pos x="0" y="22"/>
                    </a:cxn>
                  </a:cxnLst>
                  <a:rect l="0" t="0" r="r" b="b"/>
                  <a:pathLst>
                    <a:path w="192" h="1365">
                      <a:moveTo>
                        <a:pt x="189" y="1364"/>
                      </a:moveTo>
                      <a:lnTo>
                        <a:pt x="191" y="1167"/>
                      </a:lnTo>
                      <a:lnTo>
                        <a:pt x="191" y="1076"/>
                      </a:lnTo>
                      <a:lnTo>
                        <a:pt x="186" y="1012"/>
                      </a:lnTo>
                      <a:lnTo>
                        <a:pt x="184" y="935"/>
                      </a:lnTo>
                      <a:lnTo>
                        <a:pt x="185" y="854"/>
                      </a:lnTo>
                      <a:lnTo>
                        <a:pt x="183" y="787"/>
                      </a:lnTo>
                      <a:lnTo>
                        <a:pt x="178" y="727"/>
                      </a:lnTo>
                      <a:lnTo>
                        <a:pt x="171" y="619"/>
                      </a:lnTo>
                      <a:lnTo>
                        <a:pt x="162" y="502"/>
                      </a:lnTo>
                      <a:lnTo>
                        <a:pt x="151" y="384"/>
                      </a:lnTo>
                      <a:lnTo>
                        <a:pt x="140" y="256"/>
                      </a:lnTo>
                      <a:lnTo>
                        <a:pt x="133" y="180"/>
                      </a:lnTo>
                      <a:lnTo>
                        <a:pt x="126" y="151"/>
                      </a:lnTo>
                      <a:lnTo>
                        <a:pt x="108" y="100"/>
                      </a:lnTo>
                      <a:lnTo>
                        <a:pt x="92" y="63"/>
                      </a:lnTo>
                      <a:lnTo>
                        <a:pt x="73" y="32"/>
                      </a:lnTo>
                      <a:lnTo>
                        <a:pt x="54" y="7"/>
                      </a:lnTo>
                      <a:lnTo>
                        <a:pt x="40" y="1"/>
                      </a:lnTo>
                      <a:lnTo>
                        <a:pt x="22" y="0"/>
                      </a:lnTo>
                      <a:lnTo>
                        <a:pt x="7" y="8"/>
                      </a:lnTo>
                      <a:lnTo>
                        <a:pt x="0" y="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51" name="Freeform 31"/>
              <p:cNvSpPr>
                <a:spLocks/>
              </p:cNvSpPr>
              <p:nvPr/>
            </p:nvSpPr>
            <p:spPr bwMode="ltGray">
              <a:xfrm>
                <a:off x="441" y="3576"/>
                <a:ext cx="43" cy="377"/>
              </a:xfrm>
              <a:custGeom>
                <a:avLst/>
                <a:gdLst/>
                <a:ahLst/>
                <a:cxnLst>
                  <a:cxn ang="0">
                    <a:pos x="40" y="59"/>
                  </a:cxn>
                  <a:cxn ang="0">
                    <a:pos x="31" y="0"/>
                  </a:cxn>
                  <a:cxn ang="0">
                    <a:pos x="26" y="1"/>
                  </a:cxn>
                  <a:cxn ang="0">
                    <a:pos x="21" y="3"/>
                  </a:cxn>
                  <a:cxn ang="0">
                    <a:pos x="18" y="19"/>
                  </a:cxn>
                  <a:cxn ang="0">
                    <a:pos x="7" y="69"/>
                  </a:cxn>
                  <a:cxn ang="0">
                    <a:pos x="5" y="89"/>
                  </a:cxn>
                  <a:cxn ang="0">
                    <a:pos x="3" y="112"/>
                  </a:cxn>
                  <a:cxn ang="0">
                    <a:pos x="1" y="176"/>
                  </a:cxn>
                  <a:cxn ang="0">
                    <a:pos x="0" y="196"/>
                  </a:cxn>
                  <a:cxn ang="0">
                    <a:pos x="1" y="220"/>
                  </a:cxn>
                  <a:cxn ang="0">
                    <a:pos x="2" y="246"/>
                  </a:cxn>
                  <a:cxn ang="0">
                    <a:pos x="5" y="286"/>
                  </a:cxn>
                  <a:cxn ang="0">
                    <a:pos x="9" y="313"/>
                  </a:cxn>
                  <a:cxn ang="0">
                    <a:pos x="14" y="341"/>
                  </a:cxn>
                  <a:cxn ang="0">
                    <a:pos x="23" y="376"/>
                  </a:cxn>
                  <a:cxn ang="0">
                    <a:pos x="19" y="332"/>
                  </a:cxn>
                  <a:cxn ang="0">
                    <a:pos x="14" y="292"/>
                  </a:cxn>
                  <a:cxn ang="0">
                    <a:pos x="12" y="256"/>
                  </a:cxn>
                  <a:cxn ang="0">
                    <a:pos x="13" y="220"/>
                  </a:cxn>
                  <a:cxn ang="0">
                    <a:pos x="14" y="196"/>
                  </a:cxn>
                  <a:cxn ang="0">
                    <a:pos x="12" y="165"/>
                  </a:cxn>
                  <a:cxn ang="0">
                    <a:pos x="11" y="140"/>
                  </a:cxn>
                  <a:cxn ang="0">
                    <a:pos x="15" y="89"/>
                  </a:cxn>
                  <a:cxn ang="0">
                    <a:pos x="15" y="64"/>
                  </a:cxn>
                  <a:cxn ang="0">
                    <a:pos x="19" y="43"/>
                  </a:cxn>
                  <a:cxn ang="0">
                    <a:pos x="26" y="14"/>
                  </a:cxn>
                  <a:cxn ang="0">
                    <a:pos x="29" y="36"/>
                  </a:cxn>
                  <a:cxn ang="0">
                    <a:pos x="42" y="71"/>
                  </a:cxn>
                  <a:cxn ang="0">
                    <a:pos x="40" y="59"/>
                  </a:cxn>
                </a:cxnLst>
                <a:rect l="0" t="0" r="r" b="b"/>
                <a:pathLst>
                  <a:path w="43" h="377">
                    <a:moveTo>
                      <a:pt x="40" y="59"/>
                    </a:moveTo>
                    <a:lnTo>
                      <a:pt x="31" y="0"/>
                    </a:lnTo>
                    <a:lnTo>
                      <a:pt x="26" y="1"/>
                    </a:lnTo>
                    <a:lnTo>
                      <a:pt x="21" y="3"/>
                    </a:lnTo>
                    <a:lnTo>
                      <a:pt x="18" y="19"/>
                    </a:lnTo>
                    <a:lnTo>
                      <a:pt x="7" y="69"/>
                    </a:lnTo>
                    <a:lnTo>
                      <a:pt x="5" y="89"/>
                    </a:lnTo>
                    <a:lnTo>
                      <a:pt x="3" y="112"/>
                    </a:lnTo>
                    <a:lnTo>
                      <a:pt x="1" y="176"/>
                    </a:lnTo>
                    <a:lnTo>
                      <a:pt x="0" y="196"/>
                    </a:lnTo>
                    <a:lnTo>
                      <a:pt x="1" y="220"/>
                    </a:lnTo>
                    <a:lnTo>
                      <a:pt x="2" y="246"/>
                    </a:lnTo>
                    <a:lnTo>
                      <a:pt x="5" y="286"/>
                    </a:lnTo>
                    <a:lnTo>
                      <a:pt x="9" y="313"/>
                    </a:lnTo>
                    <a:lnTo>
                      <a:pt x="14" y="341"/>
                    </a:lnTo>
                    <a:lnTo>
                      <a:pt x="23" y="376"/>
                    </a:lnTo>
                    <a:lnTo>
                      <a:pt x="19" y="332"/>
                    </a:lnTo>
                    <a:lnTo>
                      <a:pt x="14" y="292"/>
                    </a:lnTo>
                    <a:lnTo>
                      <a:pt x="12" y="256"/>
                    </a:lnTo>
                    <a:lnTo>
                      <a:pt x="13" y="220"/>
                    </a:lnTo>
                    <a:lnTo>
                      <a:pt x="14" y="196"/>
                    </a:lnTo>
                    <a:lnTo>
                      <a:pt x="12" y="165"/>
                    </a:lnTo>
                    <a:lnTo>
                      <a:pt x="11" y="140"/>
                    </a:lnTo>
                    <a:lnTo>
                      <a:pt x="15" y="89"/>
                    </a:lnTo>
                    <a:lnTo>
                      <a:pt x="15" y="64"/>
                    </a:lnTo>
                    <a:lnTo>
                      <a:pt x="19" y="43"/>
                    </a:lnTo>
                    <a:lnTo>
                      <a:pt x="26" y="14"/>
                    </a:lnTo>
                    <a:lnTo>
                      <a:pt x="29" y="36"/>
                    </a:lnTo>
                    <a:lnTo>
                      <a:pt x="42" y="71"/>
                    </a:lnTo>
                    <a:lnTo>
                      <a:pt x="40" y="5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grpSp>
            <p:nvGrpSpPr>
              <p:cNvPr id="52" name="Group 32"/>
              <p:cNvGrpSpPr>
                <a:grpSpLocks/>
              </p:cNvGrpSpPr>
              <p:nvPr/>
            </p:nvGrpSpPr>
            <p:grpSpPr bwMode="auto">
              <a:xfrm>
                <a:off x="644" y="3206"/>
                <a:ext cx="399" cy="842"/>
                <a:chOff x="644" y="3206"/>
                <a:chExt cx="399" cy="842"/>
              </a:xfrm>
            </p:grpSpPr>
            <p:sp>
              <p:nvSpPr>
                <p:cNvPr id="87" name="Freeform 33"/>
                <p:cNvSpPr>
                  <a:spLocks/>
                </p:cNvSpPr>
                <p:nvPr/>
              </p:nvSpPr>
              <p:spPr bwMode="ltGray">
                <a:xfrm>
                  <a:off x="924" y="3699"/>
                  <a:ext cx="59" cy="349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22" y="26"/>
                    </a:cxn>
                    <a:cxn ang="0">
                      <a:pos x="35" y="68"/>
                    </a:cxn>
                    <a:cxn ang="0">
                      <a:pos x="46" y="126"/>
                    </a:cxn>
                    <a:cxn ang="0">
                      <a:pos x="58" y="200"/>
                    </a:cxn>
                    <a:cxn ang="0">
                      <a:pos x="58" y="278"/>
                    </a:cxn>
                    <a:cxn ang="0">
                      <a:pos x="52" y="348"/>
                    </a:cxn>
                    <a:cxn ang="0">
                      <a:pos x="46" y="348"/>
                    </a:cxn>
                    <a:cxn ang="0">
                      <a:pos x="52" y="278"/>
                    </a:cxn>
                    <a:cxn ang="0">
                      <a:pos x="52" y="221"/>
                    </a:cxn>
                    <a:cxn ang="0">
                      <a:pos x="40" y="158"/>
                    </a:cxn>
                    <a:cxn ang="0">
                      <a:pos x="22" y="95"/>
                    </a:cxn>
                    <a:cxn ang="0">
                      <a:pos x="0" y="16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59" h="349">
                      <a:moveTo>
                        <a:pt x="11" y="0"/>
                      </a:moveTo>
                      <a:lnTo>
                        <a:pt x="22" y="26"/>
                      </a:lnTo>
                      <a:lnTo>
                        <a:pt x="35" y="68"/>
                      </a:lnTo>
                      <a:lnTo>
                        <a:pt x="46" y="126"/>
                      </a:lnTo>
                      <a:lnTo>
                        <a:pt x="58" y="200"/>
                      </a:lnTo>
                      <a:lnTo>
                        <a:pt x="58" y="278"/>
                      </a:lnTo>
                      <a:lnTo>
                        <a:pt x="52" y="348"/>
                      </a:lnTo>
                      <a:lnTo>
                        <a:pt x="46" y="348"/>
                      </a:lnTo>
                      <a:lnTo>
                        <a:pt x="52" y="278"/>
                      </a:lnTo>
                      <a:lnTo>
                        <a:pt x="52" y="221"/>
                      </a:lnTo>
                      <a:lnTo>
                        <a:pt x="40" y="158"/>
                      </a:lnTo>
                      <a:lnTo>
                        <a:pt x="22" y="95"/>
                      </a:lnTo>
                      <a:lnTo>
                        <a:pt x="0" y="16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88" name="Freeform 34"/>
                <p:cNvSpPr>
                  <a:spLocks/>
                </p:cNvSpPr>
                <p:nvPr/>
              </p:nvSpPr>
              <p:spPr bwMode="ltGray">
                <a:xfrm>
                  <a:off x="644" y="3512"/>
                  <a:ext cx="97" cy="347"/>
                </a:xfrm>
                <a:custGeom>
                  <a:avLst/>
                  <a:gdLst/>
                  <a:ahLst/>
                  <a:cxnLst>
                    <a:cxn ang="0">
                      <a:pos x="93" y="54"/>
                    </a:cxn>
                    <a:cxn ang="0">
                      <a:pos x="74" y="0"/>
                    </a:cxn>
                    <a:cxn ang="0">
                      <a:pos x="60" y="1"/>
                    </a:cxn>
                    <a:cxn ang="0">
                      <a:pos x="49" y="3"/>
                    </a:cxn>
                    <a:cxn ang="0">
                      <a:pos x="41" y="18"/>
                    </a:cxn>
                    <a:cxn ang="0">
                      <a:pos x="19" y="63"/>
                    </a:cxn>
                    <a:cxn ang="0">
                      <a:pos x="11" y="83"/>
                    </a:cxn>
                    <a:cxn ang="0">
                      <a:pos x="6" y="102"/>
                    </a:cxn>
                    <a:cxn ang="0">
                      <a:pos x="1" y="162"/>
                    </a:cxn>
                    <a:cxn ang="0">
                      <a:pos x="0" y="181"/>
                    </a:cxn>
                    <a:cxn ang="0">
                      <a:pos x="1" y="203"/>
                    </a:cxn>
                    <a:cxn ang="0">
                      <a:pos x="4" y="226"/>
                    </a:cxn>
                    <a:cxn ang="0">
                      <a:pos x="13" y="264"/>
                    </a:cxn>
                    <a:cxn ang="0">
                      <a:pos x="21" y="287"/>
                    </a:cxn>
                    <a:cxn ang="0">
                      <a:pos x="32" y="313"/>
                    </a:cxn>
                    <a:cxn ang="0">
                      <a:pos x="54" y="346"/>
                    </a:cxn>
                    <a:cxn ang="0">
                      <a:pos x="42" y="306"/>
                    </a:cxn>
                    <a:cxn ang="0">
                      <a:pos x="33" y="269"/>
                    </a:cxn>
                    <a:cxn ang="0">
                      <a:pos x="28" y="235"/>
                    </a:cxn>
                    <a:cxn ang="0">
                      <a:pos x="30" y="203"/>
                    </a:cxn>
                    <a:cxn ang="0">
                      <a:pos x="32" y="181"/>
                    </a:cxn>
                    <a:cxn ang="0">
                      <a:pos x="28" y="152"/>
                    </a:cxn>
                    <a:cxn ang="0">
                      <a:pos x="26" y="128"/>
                    </a:cxn>
                    <a:cxn ang="0">
                      <a:pos x="35" y="83"/>
                    </a:cxn>
                    <a:cxn ang="0">
                      <a:pos x="37" y="59"/>
                    </a:cxn>
                    <a:cxn ang="0">
                      <a:pos x="45" y="39"/>
                    </a:cxn>
                    <a:cxn ang="0">
                      <a:pos x="60" y="13"/>
                    </a:cxn>
                    <a:cxn ang="0">
                      <a:pos x="68" y="33"/>
                    </a:cxn>
                    <a:cxn ang="0">
                      <a:pos x="96" y="65"/>
                    </a:cxn>
                    <a:cxn ang="0">
                      <a:pos x="93" y="54"/>
                    </a:cxn>
                  </a:cxnLst>
                  <a:rect l="0" t="0" r="r" b="b"/>
                  <a:pathLst>
                    <a:path w="97" h="347">
                      <a:moveTo>
                        <a:pt x="93" y="54"/>
                      </a:moveTo>
                      <a:lnTo>
                        <a:pt x="74" y="0"/>
                      </a:lnTo>
                      <a:lnTo>
                        <a:pt x="60" y="1"/>
                      </a:lnTo>
                      <a:lnTo>
                        <a:pt x="49" y="3"/>
                      </a:lnTo>
                      <a:lnTo>
                        <a:pt x="41" y="18"/>
                      </a:lnTo>
                      <a:lnTo>
                        <a:pt x="19" y="63"/>
                      </a:lnTo>
                      <a:lnTo>
                        <a:pt x="11" y="83"/>
                      </a:lnTo>
                      <a:lnTo>
                        <a:pt x="6" y="102"/>
                      </a:lnTo>
                      <a:lnTo>
                        <a:pt x="1" y="162"/>
                      </a:lnTo>
                      <a:lnTo>
                        <a:pt x="0" y="181"/>
                      </a:lnTo>
                      <a:lnTo>
                        <a:pt x="1" y="203"/>
                      </a:lnTo>
                      <a:lnTo>
                        <a:pt x="4" y="226"/>
                      </a:lnTo>
                      <a:lnTo>
                        <a:pt x="13" y="264"/>
                      </a:lnTo>
                      <a:lnTo>
                        <a:pt x="21" y="287"/>
                      </a:lnTo>
                      <a:lnTo>
                        <a:pt x="32" y="313"/>
                      </a:lnTo>
                      <a:lnTo>
                        <a:pt x="54" y="346"/>
                      </a:lnTo>
                      <a:lnTo>
                        <a:pt x="42" y="306"/>
                      </a:lnTo>
                      <a:lnTo>
                        <a:pt x="33" y="269"/>
                      </a:lnTo>
                      <a:lnTo>
                        <a:pt x="28" y="235"/>
                      </a:lnTo>
                      <a:lnTo>
                        <a:pt x="30" y="203"/>
                      </a:lnTo>
                      <a:lnTo>
                        <a:pt x="32" y="181"/>
                      </a:lnTo>
                      <a:lnTo>
                        <a:pt x="28" y="152"/>
                      </a:lnTo>
                      <a:lnTo>
                        <a:pt x="26" y="128"/>
                      </a:lnTo>
                      <a:lnTo>
                        <a:pt x="35" y="83"/>
                      </a:lnTo>
                      <a:lnTo>
                        <a:pt x="37" y="59"/>
                      </a:lnTo>
                      <a:lnTo>
                        <a:pt x="45" y="39"/>
                      </a:lnTo>
                      <a:lnTo>
                        <a:pt x="60" y="13"/>
                      </a:lnTo>
                      <a:lnTo>
                        <a:pt x="68" y="33"/>
                      </a:lnTo>
                      <a:lnTo>
                        <a:pt x="96" y="65"/>
                      </a:lnTo>
                      <a:lnTo>
                        <a:pt x="93" y="54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89" name="Freeform 35"/>
                <p:cNvSpPr>
                  <a:spLocks/>
                </p:cNvSpPr>
                <p:nvPr/>
              </p:nvSpPr>
              <p:spPr bwMode="ltGray">
                <a:xfrm>
                  <a:off x="807" y="3206"/>
                  <a:ext cx="236" cy="623"/>
                </a:xfrm>
                <a:custGeom>
                  <a:avLst/>
                  <a:gdLst/>
                  <a:ahLst/>
                  <a:cxnLst>
                    <a:cxn ang="0">
                      <a:pos x="76" y="7"/>
                    </a:cxn>
                    <a:cxn ang="0">
                      <a:pos x="83" y="25"/>
                    </a:cxn>
                    <a:cxn ang="0">
                      <a:pos x="134" y="23"/>
                    </a:cxn>
                    <a:cxn ang="0">
                      <a:pos x="114" y="32"/>
                    </a:cxn>
                    <a:cxn ang="0">
                      <a:pos x="92" y="42"/>
                    </a:cxn>
                    <a:cxn ang="0">
                      <a:pos x="141" y="58"/>
                    </a:cxn>
                    <a:cxn ang="0">
                      <a:pos x="102" y="64"/>
                    </a:cxn>
                    <a:cxn ang="0">
                      <a:pos x="100" y="81"/>
                    </a:cxn>
                    <a:cxn ang="0">
                      <a:pos x="211" y="169"/>
                    </a:cxn>
                    <a:cxn ang="0">
                      <a:pos x="108" y="106"/>
                    </a:cxn>
                    <a:cxn ang="0">
                      <a:pos x="130" y="142"/>
                    </a:cxn>
                    <a:cxn ang="0">
                      <a:pos x="116" y="144"/>
                    </a:cxn>
                    <a:cxn ang="0">
                      <a:pos x="134" y="195"/>
                    </a:cxn>
                    <a:cxn ang="0">
                      <a:pos x="176" y="247"/>
                    </a:cxn>
                    <a:cxn ang="0">
                      <a:pos x="130" y="208"/>
                    </a:cxn>
                    <a:cxn ang="0">
                      <a:pos x="168" y="288"/>
                    </a:cxn>
                    <a:cxn ang="0">
                      <a:pos x="134" y="234"/>
                    </a:cxn>
                    <a:cxn ang="0">
                      <a:pos x="125" y="234"/>
                    </a:cxn>
                    <a:cxn ang="0">
                      <a:pos x="138" y="281"/>
                    </a:cxn>
                    <a:cxn ang="0">
                      <a:pos x="127" y="281"/>
                    </a:cxn>
                    <a:cxn ang="0">
                      <a:pos x="149" y="335"/>
                    </a:cxn>
                    <a:cxn ang="0">
                      <a:pos x="136" y="322"/>
                    </a:cxn>
                    <a:cxn ang="0">
                      <a:pos x="147" y="372"/>
                    </a:cxn>
                    <a:cxn ang="0">
                      <a:pos x="138" y="356"/>
                    </a:cxn>
                    <a:cxn ang="0">
                      <a:pos x="128" y="351"/>
                    </a:cxn>
                    <a:cxn ang="0">
                      <a:pos x="134" y="388"/>
                    </a:cxn>
                    <a:cxn ang="0">
                      <a:pos x="157" y="456"/>
                    </a:cxn>
                    <a:cxn ang="0">
                      <a:pos x="128" y="403"/>
                    </a:cxn>
                    <a:cxn ang="0">
                      <a:pos x="122" y="394"/>
                    </a:cxn>
                    <a:cxn ang="0">
                      <a:pos x="124" y="451"/>
                    </a:cxn>
                    <a:cxn ang="0">
                      <a:pos x="114" y="479"/>
                    </a:cxn>
                    <a:cxn ang="0">
                      <a:pos x="111" y="447"/>
                    </a:cxn>
                    <a:cxn ang="0">
                      <a:pos x="27" y="532"/>
                    </a:cxn>
                    <a:cxn ang="0">
                      <a:pos x="102" y="408"/>
                    </a:cxn>
                    <a:cxn ang="0">
                      <a:pos x="87" y="435"/>
                    </a:cxn>
                    <a:cxn ang="0">
                      <a:pos x="109" y="366"/>
                    </a:cxn>
                    <a:cxn ang="0">
                      <a:pos x="17" y="420"/>
                    </a:cxn>
                    <a:cxn ang="0">
                      <a:pos x="109" y="345"/>
                    </a:cxn>
                    <a:cxn ang="0">
                      <a:pos x="96" y="326"/>
                    </a:cxn>
                    <a:cxn ang="0">
                      <a:pos x="107" y="299"/>
                    </a:cxn>
                    <a:cxn ang="0">
                      <a:pos x="92" y="299"/>
                    </a:cxn>
                    <a:cxn ang="0">
                      <a:pos x="51" y="352"/>
                    </a:cxn>
                    <a:cxn ang="0">
                      <a:pos x="91" y="251"/>
                    </a:cxn>
                    <a:cxn ang="0">
                      <a:pos x="98" y="213"/>
                    </a:cxn>
                    <a:cxn ang="0">
                      <a:pos x="87" y="206"/>
                    </a:cxn>
                    <a:cxn ang="0">
                      <a:pos x="90" y="171"/>
                    </a:cxn>
                    <a:cxn ang="0">
                      <a:pos x="84" y="168"/>
                    </a:cxn>
                    <a:cxn ang="0">
                      <a:pos x="55" y="199"/>
                    </a:cxn>
                    <a:cxn ang="0">
                      <a:pos x="78" y="148"/>
                    </a:cxn>
                    <a:cxn ang="0">
                      <a:pos x="76" y="105"/>
                    </a:cxn>
                    <a:cxn ang="0">
                      <a:pos x="78" y="79"/>
                    </a:cxn>
                    <a:cxn ang="0">
                      <a:pos x="54" y="77"/>
                    </a:cxn>
                    <a:cxn ang="0">
                      <a:pos x="60" y="42"/>
                    </a:cxn>
                    <a:cxn ang="0">
                      <a:pos x="50" y="33"/>
                    </a:cxn>
                    <a:cxn ang="0">
                      <a:pos x="52" y="0"/>
                    </a:cxn>
                  </a:cxnLst>
                  <a:rect l="0" t="0" r="r" b="b"/>
                  <a:pathLst>
                    <a:path w="236" h="623">
                      <a:moveTo>
                        <a:pt x="52" y="0"/>
                      </a:moveTo>
                      <a:lnTo>
                        <a:pt x="62" y="2"/>
                      </a:lnTo>
                      <a:lnTo>
                        <a:pt x="76" y="7"/>
                      </a:lnTo>
                      <a:lnTo>
                        <a:pt x="67" y="9"/>
                      </a:lnTo>
                      <a:lnTo>
                        <a:pt x="74" y="17"/>
                      </a:lnTo>
                      <a:lnTo>
                        <a:pt x="83" y="25"/>
                      </a:lnTo>
                      <a:lnTo>
                        <a:pt x="95" y="29"/>
                      </a:lnTo>
                      <a:lnTo>
                        <a:pt x="114" y="28"/>
                      </a:lnTo>
                      <a:lnTo>
                        <a:pt x="134" y="23"/>
                      </a:lnTo>
                      <a:lnTo>
                        <a:pt x="188" y="28"/>
                      </a:lnTo>
                      <a:lnTo>
                        <a:pt x="136" y="24"/>
                      </a:lnTo>
                      <a:lnTo>
                        <a:pt x="114" y="32"/>
                      </a:lnTo>
                      <a:lnTo>
                        <a:pt x="95" y="29"/>
                      </a:lnTo>
                      <a:lnTo>
                        <a:pt x="83" y="35"/>
                      </a:lnTo>
                      <a:lnTo>
                        <a:pt x="92" y="42"/>
                      </a:lnTo>
                      <a:lnTo>
                        <a:pt x="85" y="45"/>
                      </a:lnTo>
                      <a:lnTo>
                        <a:pt x="102" y="59"/>
                      </a:lnTo>
                      <a:lnTo>
                        <a:pt x="141" y="58"/>
                      </a:lnTo>
                      <a:lnTo>
                        <a:pt x="191" y="107"/>
                      </a:lnTo>
                      <a:lnTo>
                        <a:pt x="141" y="59"/>
                      </a:lnTo>
                      <a:lnTo>
                        <a:pt x="102" y="64"/>
                      </a:lnTo>
                      <a:lnTo>
                        <a:pt x="92" y="65"/>
                      </a:lnTo>
                      <a:lnTo>
                        <a:pt x="112" y="81"/>
                      </a:lnTo>
                      <a:lnTo>
                        <a:pt x="100" y="81"/>
                      </a:lnTo>
                      <a:lnTo>
                        <a:pt x="122" y="101"/>
                      </a:lnTo>
                      <a:lnTo>
                        <a:pt x="163" y="126"/>
                      </a:lnTo>
                      <a:lnTo>
                        <a:pt x="211" y="169"/>
                      </a:lnTo>
                      <a:lnTo>
                        <a:pt x="163" y="129"/>
                      </a:lnTo>
                      <a:lnTo>
                        <a:pt x="120" y="105"/>
                      </a:lnTo>
                      <a:lnTo>
                        <a:pt x="108" y="106"/>
                      </a:lnTo>
                      <a:lnTo>
                        <a:pt x="127" y="119"/>
                      </a:lnTo>
                      <a:lnTo>
                        <a:pt x="114" y="123"/>
                      </a:lnTo>
                      <a:lnTo>
                        <a:pt x="130" y="142"/>
                      </a:lnTo>
                      <a:lnTo>
                        <a:pt x="230" y="291"/>
                      </a:lnTo>
                      <a:lnTo>
                        <a:pt x="130" y="144"/>
                      </a:lnTo>
                      <a:lnTo>
                        <a:pt x="116" y="144"/>
                      </a:lnTo>
                      <a:lnTo>
                        <a:pt x="132" y="168"/>
                      </a:lnTo>
                      <a:lnTo>
                        <a:pt x="120" y="165"/>
                      </a:lnTo>
                      <a:lnTo>
                        <a:pt x="134" y="195"/>
                      </a:lnTo>
                      <a:lnTo>
                        <a:pt x="176" y="246"/>
                      </a:lnTo>
                      <a:lnTo>
                        <a:pt x="219" y="320"/>
                      </a:lnTo>
                      <a:lnTo>
                        <a:pt x="176" y="247"/>
                      </a:lnTo>
                      <a:lnTo>
                        <a:pt x="134" y="196"/>
                      </a:lnTo>
                      <a:lnTo>
                        <a:pt x="120" y="190"/>
                      </a:lnTo>
                      <a:lnTo>
                        <a:pt x="130" y="208"/>
                      </a:lnTo>
                      <a:lnTo>
                        <a:pt x="122" y="205"/>
                      </a:lnTo>
                      <a:lnTo>
                        <a:pt x="134" y="233"/>
                      </a:lnTo>
                      <a:lnTo>
                        <a:pt x="168" y="288"/>
                      </a:lnTo>
                      <a:lnTo>
                        <a:pt x="235" y="357"/>
                      </a:lnTo>
                      <a:lnTo>
                        <a:pt x="169" y="288"/>
                      </a:lnTo>
                      <a:lnTo>
                        <a:pt x="134" y="234"/>
                      </a:lnTo>
                      <a:lnTo>
                        <a:pt x="128" y="234"/>
                      </a:lnTo>
                      <a:lnTo>
                        <a:pt x="190" y="394"/>
                      </a:lnTo>
                      <a:lnTo>
                        <a:pt x="125" y="234"/>
                      </a:lnTo>
                      <a:lnTo>
                        <a:pt x="134" y="257"/>
                      </a:lnTo>
                      <a:lnTo>
                        <a:pt x="125" y="249"/>
                      </a:lnTo>
                      <a:lnTo>
                        <a:pt x="138" y="281"/>
                      </a:lnTo>
                      <a:lnTo>
                        <a:pt x="181" y="356"/>
                      </a:lnTo>
                      <a:lnTo>
                        <a:pt x="138" y="288"/>
                      </a:lnTo>
                      <a:lnTo>
                        <a:pt x="127" y="281"/>
                      </a:lnTo>
                      <a:lnTo>
                        <a:pt x="138" y="302"/>
                      </a:lnTo>
                      <a:lnTo>
                        <a:pt x="189" y="447"/>
                      </a:lnTo>
                      <a:lnTo>
                        <a:pt x="149" y="335"/>
                      </a:lnTo>
                      <a:lnTo>
                        <a:pt x="134" y="302"/>
                      </a:lnTo>
                      <a:lnTo>
                        <a:pt x="127" y="299"/>
                      </a:lnTo>
                      <a:lnTo>
                        <a:pt x="136" y="322"/>
                      </a:lnTo>
                      <a:lnTo>
                        <a:pt x="128" y="319"/>
                      </a:lnTo>
                      <a:lnTo>
                        <a:pt x="141" y="347"/>
                      </a:lnTo>
                      <a:lnTo>
                        <a:pt x="147" y="372"/>
                      </a:lnTo>
                      <a:lnTo>
                        <a:pt x="213" y="455"/>
                      </a:lnTo>
                      <a:lnTo>
                        <a:pt x="146" y="373"/>
                      </a:lnTo>
                      <a:lnTo>
                        <a:pt x="138" y="356"/>
                      </a:lnTo>
                      <a:lnTo>
                        <a:pt x="130" y="351"/>
                      </a:lnTo>
                      <a:lnTo>
                        <a:pt x="146" y="398"/>
                      </a:lnTo>
                      <a:lnTo>
                        <a:pt x="128" y="351"/>
                      </a:lnTo>
                      <a:lnTo>
                        <a:pt x="138" y="373"/>
                      </a:lnTo>
                      <a:lnTo>
                        <a:pt x="127" y="368"/>
                      </a:lnTo>
                      <a:lnTo>
                        <a:pt x="134" y="388"/>
                      </a:lnTo>
                      <a:lnTo>
                        <a:pt x="157" y="456"/>
                      </a:lnTo>
                      <a:lnTo>
                        <a:pt x="179" y="497"/>
                      </a:lnTo>
                      <a:lnTo>
                        <a:pt x="157" y="456"/>
                      </a:lnTo>
                      <a:lnTo>
                        <a:pt x="134" y="390"/>
                      </a:lnTo>
                      <a:lnTo>
                        <a:pt x="125" y="388"/>
                      </a:lnTo>
                      <a:lnTo>
                        <a:pt x="128" y="403"/>
                      </a:lnTo>
                      <a:lnTo>
                        <a:pt x="146" y="447"/>
                      </a:lnTo>
                      <a:lnTo>
                        <a:pt x="127" y="408"/>
                      </a:lnTo>
                      <a:lnTo>
                        <a:pt x="122" y="394"/>
                      </a:lnTo>
                      <a:lnTo>
                        <a:pt x="130" y="430"/>
                      </a:lnTo>
                      <a:lnTo>
                        <a:pt x="120" y="422"/>
                      </a:lnTo>
                      <a:lnTo>
                        <a:pt x="124" y="451"/>
                      </a:lnTo>
                      <a:lnTo>
                        <a:pt x="117" y="438"/>
                      </a:lnTo>
                      <a:lnTo>
                        <a:pt x="112" y="450"/>
                      </a:lnTo>
                      <a:lnTo>
                        <a:pt x="114" y="479"/>
                      </a:lnTo>
                      <a:lnTo>
                        <a:pt x="156" y="622"/>
                      </a:lnTo>
                      <a:lnTo>
                        <a:pt x="111" y="479"/>
                      </a:lnTo>
                      <a:lnTo>
                        <a:pt x="111" y="447"/>
                      </a:lnTo>
                      <a:lnTo>
                        <a:pt x="111" y="429"/>
                      </a:lnTo>
                      <a:lnTo>
                        <a:pt x="102" y="438"/>
                      </a:lnTo>
                      <a:lnTo>
                        <a:pt x="27" y="532"/>
                      </a:lnTo>
                      <a:lnTo>
                        <a:pt x="104" y="430"/>
                      </a:lnTo>
                      <a:lnTo>
                        <a:pt x="111" y="403"/>
                      </a:lnTo>
                      <a:lnTo>
                        <a:pt x="102" y="408"/>
                      </a:lnTo>
                      <a:lnTo>
                        <a:pt x="114" y="377"/>
                      </a:lnTo>
                      <a:lnTo>
                        <a:pt x="104" y="389"/>
                      </a:lnTo>
                      <a:lnTo>
                        <a:pt x="87" y="435"/>
                      </a:lnTo>
                      <a:lnTo>
                        <a:pt x="102" y="385"/>
                      </a:lnTo>
                      <a:lnTo>
                        <a:pt x="111" y="366"/>
                      </a:lnTo>
                      <a:lnTo>
                        <a:pt x="109" y="366"/>
                      </a:lnTo>
                      <a:lnTo>
                        <a:pt x="100" y="377"/>
                      </a:lnTo>
                      <a:lnTo>
                        <a:pt x="80" y="401"/>
                      </a:lnTo>
                      <a:lnTo>
                        <a:pt x="17" y="420"/>
                      </a:lnTo>
                      <a:lnTo>
                        <a:pt x="83" y="398"/>
                      </a:lnTo>
                      <a:lnTo>
                        <a:pt x="102" y="368"/>
                      </a:lnTo>
                      <a:lnTo>
                        <a:pt x="109" y="345"/>
                      </a:lnTo>
                      <a:lnTo>
                        <a:pt x="100" y="345"/>
                      </a:lnTo>
                      <a:lnTo>
                        <a:pt x="109" y="322"/>
                      </a:lnTo>
                      <a:lnTo>
                        <a:pt x="96" y="326"/>
                      </a:lnTo>
                      <a:lnTo>
                        <a:pt x="52" y="372"/>
                      </a:lnTo>
                      <a:lnTo>
                        <a:pt x="96" y="326"/>
                      </a:lnTo>
                      <a:lnTo>
                        <a:pt x="107" y="299"/>
                      </a:lnTo>
                      <a:lnTo>
                        <a:pt x="95" y="306"/>
                      </a:lnTo>
                      <a:lnTo>
                        <a:pt x="102" y="284"/>
                      </a:lnTo>
                      <a:lnTo>
                        <a:pt x="92" y="299"/>
                      </a:lnTo>
                      <a:lnTo>
                        <a:pt x="100" y="267"/>
                      </a:lnTo>
                      <a:lnTo>
                        <a:pt x="91" y="283"/>
                      </a:lnTo>
                      <a:lnTo>
                        <a:pt x="51" y="352"/>
                      </a:lnTo>
                      <a:lnTo>
                        <a:pt x="92" y="283"/>
                      </a:lnTo>
                      <a:lnTo>
                        <a:pt x="102" y="242"/>
                      </a:lnTo>
                      <a:lnTo>
                        <a:pt x="91" y="251"/>
                      </a:lnTo>
                      <a:lnTo>
                        <a:pt x="25" y="290"/>
                      </a:lnTo>
                      <a:lnTo>
                        <a:pt x="91" y="249"/>
                      </a:lnTo>
                      <a:lnTo>
                        <a:pt x="98" y="213"/>
                      </a:lnTo>
                      <a:lnTo>
                        <a:pt x="90" y="220"/>
                      </a:lnTo>
                      <a:lnTo>
                        <a:pt x="96" y="199"/>
                      </a:lnTo>
                      <a:lnTo>
                        <a:pt x="87" y="206"/>
                      </a:lnTo>
                      <a:lnTo>
                        <a:pt x="57" y="304"/>
                      </a:lnTo>
                      <a:lnTo>
                        <a:pt x="90" y="199"/>
                      </a:lnTo>
                      <a:lnTo>
                        <a:pt x="90" y="171"/>
                      </a:lnTo>
                      <a:lnTo>
                        <a:pt x="79" y="184"/>
                      </a:lnTo>
                      <a:lnTo>
                        <a:pt x="60" y="238"/>
                      </a:lnTo>
                      <a:lnTo>
                        <a:pt x="84" y="168"/>
                      </a:lnTo>
                      <a:lnTo>
                        <a:pt x="87" y="144"/>
                      </a:lnTo>
                      <a:lnTo>
                        <a:pt x="79" y="155"/>
                      </a:lnTo>
                      <a:lnTo>
                        <a:pt x="55" y="199"/>
                      </a:lnTo>
                      <a:lnTo>
                        <a:pt x="0" y="225"/>
                      </a:lnTo>
                      <a:lnTo>
                        <a:pt x="57" y="196"/>
                      </a:lnTo>
                      <a:lnTo>
                        <a:pt x="78" y="148"/>
                      </a:lnTo>
                      <a:lnTo>
                        <a:pt x="80" y="118"/>
                      </a:lnTo>
                      <a:lnTo>
                        <a:pt x="71" y="133"/>
                      </a:lnTo>
                      <a:lnTo>
                        <a:pt x="76" y="105"/>
                      </a:lnTo>
                      <a:lnTo>
                        <a:pt x="39" y="179"/>
                      </a:lnTo>
                      <a:lnTo>
                        <a:pt x="74" y="101"/>
                      </a:lnTo>
                      <a:lnTo>
                        <a:pt x="78" y="79"/>
                      </a:lnTo>
                      <a:lnTo>
                        <a:pt x="67" y="96"/>
                      </a:lnTo>
                      <a:lnTo>
                        <a:pt x="68" y="61"/>
                      </a:lnTo>
                      <a:lnTo>
                        <a:pt x="54" y="77"/>
                      </a:lnTo>
                      <a:lnTo>
                        <a:pt x="3" y="137"/>
                      </a:lnTo>
                      <a:lnTo>
                        <a:pt x="54" y="75"/>
                      </a:lnTo>
                      <a:lnTo>
                        <a:pt x="60" y="42"/>
                      </a:lnTo>
                      <a:lnTo>
                        <a:pt x="52" y="51"/>
                      </a:lnTo>
                      <a:lnTo>
                        <a:pt x="57" y="25"/>
                      </a:lnTo>
                      <a:lnTo>
                        <a:pt x="50" y="33"/>
                      </a:lnTo>
                      <a:lnTo>
                        <a:pt x="47" y="13"/>
                      </a:lnTo>
                      <a:lnTo>
                        <a:pt x="50" y="6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53" name="Freeform 36"/>
              <p:cNvSpPr>
                <a:spLocks/>
              </p:cNvSpPr>
              <p:nvPr/>
            </p:nvSpPr>
            <p:spPr bwMode="ltGray">
              <a:xfrm>
                <a:off x="570" y="3784"/>
                <a:ext cx="26" cy="379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10" y="28"/>
                  </a:cxn>
                  <a:cxn ang="0">
                    <a:pos x="14" y="74"/>
                  </a:cxn>
                  <a:cxn ang="0">
                    <a:pos x="20" y="137"/>
                  </a:cxn>
                  <a:cxn ang="0">
                    <a:pos x="25" y="217"/>
                  </a:cxn>
                  <a:cxn ang="0">
                    <a:pos x="25" y="302"/>
                  </a:cxn>
                  <a:cxn ang="0">
                    <a:pos x="22" y="378"/>
                  </a:cxn>
                  <a:cxn ang="0">
                    <a:pos x="20" y="378"/>
                  </a:cxn>
                  <a:cxn ang="0">
                    <a:pos x="22" y="302"/>
                  </a:cxn>
                  <a:cxn ang="0">
                    <a:pos x="22" y="240"/>
                  </a:cxn>
                  <a:cxn ang="0">
                    <a:pos x="17" y="171"/>
                  </a:cxn>
                  <a:cxn ang="0">
                    <a:pos x="10" y="103"/>
                  </a:cxn>
                  <a:cxn ang="0">
                    <a:pos x="0" y="17"/>
                  </a:cxn>
                  <a:cxn ang="0">
                    <a:pos x="4" y="0"/>
                  </a:cxn>
                </a:cxnLst>
                <a:rect l="0" t="0" r="r" b="b"/>
                <a:pathLst>
                  <a:path w="26" h="379">
                    <a:moveTo>
                      <a:pt x="4" y="0"/>
                    </a:moveTo>
                    <a:lnTo>
                      <a:pt x="10" y="28"/>
                    </a:lnTo>
                    <a:lnTo>
                      <a:pt x="14" y="74"/>
                    </a:lnTo>
                    <a:lnTo>
                      <a:pt x="20" y="137"/>
                    </a:lnTo>
                    <a:lnTo>
                      <a:pt x="25" y="217"/>
                    </a:lnTo>
                    <a:lnTo>
                      <a:pt x="25" y="302"/>
                    </a:lnTo>
                    <a:lnTo>
                      <a:pt x="22" y="378"/>
                    </a:lnTo>
                    <a:lnTo>
                      <a:pt x="20" y="378"/>
                    </a:lnTo>
                    <a:lnTo>
                      <a:pt x="22" y="302"/>
                    </a:lnTo>
                    <a:lnTo>
                      <a:pt x="22" y="240"/>
                    </a:lnTo>
                    <a:lnTo>
                      <a:pt x="17" y="171"/>
                    </a:lnTo>
                    <a:lnTo>
                      <a:pt x="10" y="103"/>
                    </a:lnTo>
                    <a:lnTo>
                      <a:pt x="0" y="17"/>
                    </a:lnTo>
                    <a:lnTo>
                      <a:pt x="4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54" name="Freeform 37"/>
              <p:cNvSpPr>
                <a:spLocks/>
              </p:cNvSpPr>
              <p:nvPr/>
            </p:nvSpPr>
            <p:spPr bwMode="ltGray">
              <a:xfrm>
                <a:off x="515" y="3243"/>
                <a:ext cx="111" cy="682"/>
              </a:xfrm>
              <a:custGeom>
                <a:avLst/>
                <a:gdLst/>
                <a:ahLst/>
                <a:cxnLst>
                  <a:cxn ang="0">
                    <a:pos x="35" y="8"/>
                  </a:cxn>
                  <a:cxn ang="0">
                    <a:pos x="38" y="28"/>
                  </a:cxn>
                  <a:cxn ang="0">
                    <a:pos x="63" y="25"/>
                  </a:cxn>
                  <a:cxn ang="0">
                    <a:pos x="53" y="34"/>
                  </a:cxn>
                  <a:cxn ang="0">
                    <a:pos x="42" y="45"/>
                  </a:cxn>
                  <a:cxn ang="0">
                    <a:pos x="66" y="63"/>
                  </a:cxn>
                  <a:cxn ang="0">
                    <a:pos x="48" y="69"/>
                  </a:cxn>
                  <a:cxn ang="0">
                    <a:pos x="46" y="88"/>
                  </a:cxn>
                  <a:cxn ang="0">
                    <a:pos x="98" y="185"/>
                  </a:cxn>
                  <a:cxn ang="0">
                    <a:pos x="50" y="116"/>
                  </a:cxn>
                  <a:cxn ang="0">
                    <a:pos x="61" y="155"/>
                  </a:cxn>
                  <a:cxn ang="0">
                    <a:pos x="54" y="159"/>
                  </a:cxn>
                  <a:cxn ang="0">
                    <a:pos x="63" y="213"/>
                  </a:cxn>
                  <a:cxn ang="0">
                    <a:pos x="82" y="270"/>
                  </a:cxn>
                  <a:cxn ang="0">
                    <a:pos x="61" y="228"/>
                  </a:cxn>
                  <a:cxn ang="0">
                    <a:pos x="78" y="315"/>
                  </a:cxn>
                  <a:cxn ang="0">
                    <a:pos x="62" y="257"/>
                  </a:cxn>
                  <a:cxn ang="0">
                    <a:pos x="59" y="257"/>
                  </a:cxn>
                  <a:cxn ang="0">
                    <a:pos x="64" y="308"/>
                  </a:cxn>
                  <a:cxn ang="0">
                    <a:pos x="59" y="308"/>
                  </a:cxn>
                  <a:cxn ang="0">
                    <a:pos x="70" y="367"/>
                  </a:cxn>
                  <a:cxn ang="0">
                    <a:pos x="63" y="352"/>
                  </a:cxn>
                  <a:cxn ang="0">
                    <a:pos x="69" y="406"/>
                  </a:cxn>
                  <a:cxn ang="0">
                    <a:pos x="64" y="389"/>
                  </a:cxn>
                  <a:cxn ang="0">
                    <a:pos x="60" y="384"/>
                  </a:cxn>
                  <a:cxn ang="0">
                    <a:pos x="63" y="425"/>
                  </a:cxn>
                  <a:cxn ang="0">
                    <a:pos x="74" y="499"/>
                  </a:cxn>
                  <a:cxn ang="0">
                    <a:pos x="60" y="442"/>
                  </a:cxn>
                  <a:cxn ang="0">
                    <a:pos x="56" y="431"/>
                  </a:cxn>
                  <a:cxn ang="0">
                    <a:pos x="57" y="494"/>
                  </a:cxn>
                  <a:cxn ang="0">
                    <a:pos x="53" y="525"/>
                  </a:cxn>
                  <a:cxn ang="0">
                    <a:pos x="52" y="490"/>
                  </a:cxn>
                  <a:cxn ang="0">
                    <a:pos x="12" y="583"/>
                  </a:cxn>
                  <a:cxn ang="0">
                    <a:pos x="48" y="447"/>
                  </a:cxn>
                  <a:cxn ang="0">
                    <a:pos x="41" y="477"/>
                  </a:cxn>
                  <a:cxn ang="0">
                    <a:pos x="50" y="400"/>
                  </a:cxn>
                  <a:cxn ang="0">
                    <a:pos x="8" y="461"/>
                  </a:cxn>
                  <a:cxn ang="0">
                    <a:pos x="50" y="376"/>
                  </a:cxn>
                  <a:cxn ang="0">
                    <a:pos x="45" y="358"/>
                  </a:cxn>
                  <a:cxn ang="0">
                    <a:pos x="49" y="327"/>
                  </a:cxn>
                  <a:cxn ang="0">
                    <a:pos x="42" y="327"/>
                  </a:cxn>
                  <a:cxn ang="0">
                    <a:pos x="24" y="385"/>
                  </a:cxn>
                  <a:cxn ang="0">
                    <a:pos x="42" y="274"/>
                  </a:cxn>
                  <a:cxn ang="0">
                    <a:pos x="46" y="234"/>
                  </a:cxn>
                  <a:cxn ang="0">
                    <a:pos x="41" y="226"/>
                  </a:cxn>
                  <a:cxn ang="0">
                    <a:pos x="41" y="187"/>
                  </a:cxn>
                  <a:cxn ang="0">
                    <a:pos x="39" y="184"/>
                  </a:cxn>
                  <a:cxn ang="0">
                    <a:pos x="26" y="218"/>
                  </a:cxn>
                  <a:cxn ang="0">
                    <a:pos x="37" y="163"/>
                  </a:cxn>
                  <a:cxn ang="0">
                    <a:pos x="35" y="114"/>
                  </a:cxn>
                  <a:cxn ang="0">
                    <a:pos x="37" y="87"/>
                  </a:cxn>
                  <a:cxn ang="0">
                    <a:pos x="25" y="85"/>
                  </a:cxn>
                  <a:cxn ang="0">
                    <a:pos x="28" y="45"/>
                  </a:cxn>
                  <a:cxn ang="0">
                    <a:pos x="23" y="37"/>
                  </a:cxn>
                  <a:cxn ang="0">
                    <a:pos x="24" y="0"/>
                  </a:cxn>
                </a:cxnLst>
                <a:rect l="0" t="0" r="r" b="b"/>
                <a:pathLst>
                  <a:path w="111" h="682">
                    <a:moveTo>
                      <a:pt x="24" y="0"/>
                    </a:moveTo>
                    <a:lnTo>
                      <a:pt x="28" y="2"/>
                    </a:lnTo>
                    <a:lnTo>
                      <a:pt x="35" y="8"/>
                    </a:lnTo>
                    <a:lnTo>
                      <a:pt x="31" y="11"/>
                    </a:lnTo>
                    <a:lnTo>
                      <a:pt x="34" y="19"/>
                    </a:lnTo>
                    <a:lnTo>
                      <a:pt x="38" y="28"/>
                    </a:lnTo>
                    <a:lnTo>
                      <a:pt x="45" y="33"/>
                    </a:lnTo>
                    <a:lnTo>
                      <a:pt x="53" y="30"/>
                    </a:lnTo>
                    <a:lnTo>
                      <a:pt x="63" y="25"/>
                    </a:lnTo>
                    <a:lnTo>
                      <a:pt x="88" y="30"/>
                    </a:lnTo>
                    <a:lnTo>
                      <a:pt x="63" y="27"/>
                    </a:lnTo>
                    <a:lnTo>
                      <a:pt x="53" y="34"/>
                    </a:lnTo>
                    <a:lnTo>
                      <a:pt x="45" y="33"/>
                    </a:lnTo>
                    <a:lnTo>
                      <a:pt x="38" y="39"/>
                    </a:lnTo>
                    <a:lnTo>
                      <a:pt x="42" y="45"/>
                    </a:lnTo>
                    <a:lnTo>
                      <a:pt x="40" y="50"/>
                    </a:lnTo>
                    <a:lnTo>
                      <a:pt x="48" y="65"/>
                    </a:lnTo>
                    <a:lnTo>
                      <a:pt x="66" y="63"/>
                    </a:lnTo>
                    <a:lnTo>
                      <a:pt x="89" y="117"/>
                    </a:lnTo>
                    <a:lnTo>
                      <a:pt x="66" y="65"/>
                    </a:lnTo>
                    <a:lnTo>
                      <a:pt x="48" y="69"/>
                    </a:lnTo>
                    <a:lnTo>
                      <a:pt x="42" y="71"/>
                    </a:lnTo>
                    <a:lnTo>
                      <a:pt x="53" y="88"/>
                    </a:lnTo>
                    <a:lnTo>
                      <a:pt x="46" y="88"/>
                    </a:lnTo>
                    <a:lnTo>
                      <a:pt x="56" y="111"/>
                    </a:lnTo>
                    <a:lnTo>
                      <a:pt x="76" y="137"/>
                    </a:lnTo>
                    <a:lnTo>
                      <a:pt x="98" y="185"/>
                    </a:lnTo>
                    <a:lnTo>
                      <a:pt x="76" y="142"/>
                    </a:lnTo>
                    <a:lnTo>
                      <a:pt x="56" y="114"/>
                    </a:lnTo>
                    <a:lnTo>
                      <a:pt x="50" y="116"/>
                    </a:lnTo>
                    <a:lnTo>
                      <a:pt x="59" y="131"/>
                    </a:lnTo>
                    <a:lnTo>
                      <a:pt x="53" y="135"/>
                    </a:lnTo>
                    <a:lnTo>
                      <a:pt x="61" y="155"/>
                    </a:lnTo>
                    <a:lnTo>
                      <a:pt x="107" y="320"/>
                    </a:lnTo>
                    <a:lnTo>
                      <a:pt x="61" y="159"/>
                    </a:lnTo>
                    <a:lnTo>
                      <a:pt x="54" y="159"/>
                    </a:lnTo>
                    <a:lnTo>
                      <a:pt x="61" y="184"/>
                    </a:lnTo>
                    <a:lnTo>
                      <a:pt x="56" y="181"/>
                    </a:lnTo>
                    <a:lnTo>
                      <a:pt x="63" y="213"/>
                    </a:lnTo>
                    <a:lnTo>
                      <a:pt x="82" y="269"/>
                    </a:lnTo>
                    <a:lnTo>
                      <a:pt x="103" y="351"/>
                    </a:lnTo>
                    <a:lnTo>
                      <a:pt x="82" y="270"/>
                    </a:lnTo>
                    <a:lnTo>
                      <a:pt x="62" y="215"/>
                    </a:lnTo>
                    <a:lnTo>
                      <a:pt x="56" y="207"/>
                    </a:lnTo>
                    <a:lnTo>
                      <a:pt x="61" y="228"/>
                    </a:lnTo>
                    <a:lnTo>
                      <a:pt x="56" y="224"/>
                    </a:lnTo>
                    <a:lnTo>
                      <a:pt x="63" y="255"/>
                    </a:lnTo>
                    <a:lnTo>
                      <a:pt x="78" y="315"/>
                    </a:lnTo>
                    <a:lnTo>
                      <a:pt x="110" y="391"/>
                    </a:lnTo>
                    <a:lnTo>
                      <a:pt x="79" y="316"/>
                    </a:lnTo>
                    <a:lnTo>
                      <a:pt x="62" y="257"/>
                    </a:lnTo>
                    <a:lnTo>
                      <a:pt x="60" y="257"/>
                    </a:lnTo>
                    <a:lnTo>
                      <a:pt x="89" y="431"/>
                    </a:lnTo>
                    <a:lnTo>
                      <a:pt x="59" y="257"/>
                    </a:lnTo>
                    <a:lnTo>
                      <a:pt x="62" y="280"/>
                    </a:lnTo>
                    <a:lnTo>
                      <a:pt x="59" y="273"/>
                    </a:lnTo>
                    <a:lnTo>
                      <a:pt x="64" y="308"/>
                    </a:lnTo>
                    <a:lnTo>
                      <a:pt x="84" y="389"/>
                    </a:lnTo>
                    <a:lnTo>
                      <a:pt x="64" y="315"/>
                    </a:lnTo>
                    <a:lnTo>
                      <a:pt x="59" y="308"/>
                    </a:lnTo>
                    <a:lnTo>
                      <a:pt x="64" y="331"/>
                    </a:lnTo>
                    <a:lnTo>
                      <a:pt x="89" y="490"/>
                    </a:lnTo>
                    <a:lnTo>
                      <a:pt x="70" y="367"/>
                    </a:lnTo>
                    <a:lnTo>
                      <a:pt x="63" y="331"/>
                    </a:lnTo>
                    <a:lnTo>
                      <a:pt x="59" y="327"/>
                    </a:lnTo>
                    <a:lnTo>
                      <a:pt x="63" y="352"/>
                    </a:lnTo>
                    <a:lnTo>
                      <a:pt x="60" y="348"/>
                    </a:lnTo>
                    <a:lnTo>
                      <a:pt x="66" y="380"/>
                    </a:lnTo>
                    <a:lnTo>
                      <a:pt x="69" y="406"/>
                    </a:lnTo>
                    <a:lnTo>
                      <a:pt x="99" y="498"/>
                    </a:lnTo>
                    <a:lnTo>
                      <a:pt x="68" y="409"/>
                    </a:lnTo>
                    <a:lnTo>
                      <a:pt x="64" y="389"/>
                    </a:lnTo>
                    <a:lnTo>
                      <a:pt x="61" y="384"/>
                    </a:lnTo>
                    <a:lnTo>
                      <a:pt x="68" y="436"/>
                    </a:lnTo>
                    <a:lnTo>
                      <a:pt x="60" y="384"/>
                    </a:lnTo>
                    <a:lnTo>
                      <a:pt x="64" y="409"/>
                    </a:lnTo>
                    <a:lnTo>
                      <a:pt x="59" y="402"/>
                    </a:lnTo>
                    <a:lnTo>
                      <a:pt x="63" y="425"/>
                    </a:lnTo>
                    <a:lnTo>
                      <a:pt x="74" y="499"/>
                    </a:lnTo>
                    <a:lnTo>
                      <a:pt x="83" y="545"/>
                    </a:lnTo>
                    <a:lnTo>
                      <a:pt x="74" y="499"/>
                    </a:lnTo>
                    <a:lnTo>
                      <a:pt x="62" y="427"/>
                    </a:lnTo>
                    <a:lnTo>
                      <a:pt x="59" y="425"/>
                    </a:lnTo>
                    <a:lnTo>
                      <a:pt x="60" y="442"/>
                    </a:lnTo>
                    <a:lnTo>
                      <a:pt x="68" y="490"/>
                    </a:lnTo>
                    <a:lnTo>
                      <a:pt x="59" y="447"/>
                    </a:lnTo>
                    <a:lnTo>
                      <a:pt x="56" y="431"/>
                    </a:lnTo>
                    <a:lnTo>
                      <a:pt x="61" y="470"/>
                    </a:lnTo>
                    <a:lnTo>
                      <a:pt x="56" y="463"/>
                    </a:lnTo>
                    <a:lnTo>
                      <a:pt x="57" y="494"/>
                    </a:lnTo>
                    <a:lnTo>
                      <a:pt x="55" y="480"/>
                    </a:lnTo>
                    <a:lnTo>
                      <a:pt x="53" y="491"/>
                    </a:lnTo>
                    <a:lnTo>
                      <a:pt x="53" y="525"/>
                    </a:lnTo>
                    <a:lnTo>
                      <a:pt x="72" y="681"/>
                    </a:lnTo>
                    <a:lnTo>
                      <a:pt x="52" y="525"/>
                    </a:lnTo>
                    <a:lnTo>
                      <a:pt x="52" y="490"/>
                    </a:lnTo>
                    <a:lnTo>
                      <a:pt x="52" y="469"/>
                    </a:lnTo>
                    <a:lnTo>
                      <a:pt x="47" y="480"/>
                    </a:lnTo>
                    <a:lnTo>
                      <a:pt x="12" y="583"/>
                    </a:lnTo>
                    <a:lnTo>
                      <a:pt x="48" y="470"/>
                    </a:lnTo>
                    <a:lnTo>
                      <a:pt x="52" y="442"/>
                    </a:lnTo>
                    <a:lnTo>
                      <a:pt x="48" y="447"/>
                    </a:lnTo>
                    <a:lnTo>
                      <a:pt x="53" y="412"/>
                    </a:lnTo>
                    <a:lnTo>
                      <a:pt x="48" y="426"/>
                    </a:lnTo>
                    <a:lnTo>
                      <a:pt x="41" y="477"/>
                    </a:lnTo>
                    <a:lnTo>
                      <a:pt x="48" y="422"/>
                    </a:lnTo>
                    <a:lnTo>
                      <a:pt x="52" y="400"/>
                    </a:lnTo>
                    <a:lnTo>
                      <a:pt x="50" y="400"/>
                    </a:lnTo>
                    <a:lnTo>
                      <a:pt x="46" y="412"/>
                    </a:lnTo>
                    <a:lnTo>
                      <a:pt x="38" y="439"/>
                    </a:lnTo>
                    <a:lnTo>
                      <a:pt x="8" y="461"/>
                    </a:lnTo>
                    <a:lnTo>
                      <a:pt x="38" y="436"/>
                    </a:lnTo>
                    <a:lnTo>
                      <a:pt x="48" y="402"/>
                    </a:lnTo>
                    <a:lnTo>
                      <a:pt x="50" y="376"/>
                    </a:lnTo>
                    <a:lnTo>
                      <a:pt x="46" y="376"/>
                    </a:lnTo>
                    <a:lnTo>
                      <a:pt x="50" y="352"/>
                    </a:lnTo>
                    <a:lnTo>
                      <a:pt x="45" y="358"/>
                    </a:lnTo>
                    <a:lnTo>
                      <a:pt x="24" y="406"/>
                    </a:lnTo>
                    <a:lnTo>
                      <a:pt x="45" y="357"/>
                    </a:lnTo>
                    <a:lnTo>
                      <a:pt x="49" y="327"/>
                    </a:lnTo>
                    <a:lnTo>
                      <a:pt x="45" y="334"/>
                    </a:lnTo>
                    <a:lnTo>
                      <a:pt x="48" y="311"/>
                    </a:lnTo>
                    <a:lnTo>
                      <a:pt x="42" y="327"/>
                    </a:lnTo>
                    <a:lnTo>
                      <a:pt x="46" y="291"/>
                    </a:lnTo>
                    <a:lnTo>
                      <a:pt x="42" y="310"/>
                    </a:lnTo>
                    <a:lnTo>
                      <a:pt x="24" y="385"/>
                    </a:lnTo>
                    <a:lnTo>
                      <a:pt x="42" y="310"/>
                    </a:lnTo>
                    <a:lnTo>
                      <a:pt x="47" y="265"/>
                    </a:lnTo>
                    <a:lnTo>
                      <a:pt x="42" y="274"/>
                    </a:lnTo>
                    <a:lnTo>
                      <a:pt x="11" y="317"/>
                    </a:lnTo>
                    <a:lnTo>
                      <a:pt x="42" y="273"/>
                    </a:lnTo>
                    <a:lnTo>
                      <a:pt x="46" y="234"/>
                    </a:lnTo>
                    <a:lnTo>
                      <a:pt x="41" y="241"/>
                    </a:lnTo>
                    <a:lnTo>
                      <a:pt x="45" y="218"/>
                    </a:lnTo>
                    <a:lnTo>
                      <a:pt x="41" y="226"/>
                    </a:lnTo>
                    <a:lnTo>
                      <a:pt x="26" y="333"/>
                    </a:lnTo>
                    <a:lnTo>
                      <a:pt x="41" y="217"/>
                    </a:lnTo>
                    <a:lnTo>
                      <a:pt x="41" y="187"/>
                    </a:lnTo>
                    <a:lnTo>
                      <a:pt x="37" y="201"/>
                    </a:lnTo>
                    <a:lnTo>
                      <a:pt x="28" y="262"/>
                    </a:lnTo>
                    <a:lnTo>
                      <a:pt x="39" y="184"/>
                    </a:lnTo>
                    <a:lnTo>
                      <a:pt x="41" y="159"/>
                    </a:lnTo>
                    <a:lnTo>
                      <a:pt x="37" y="170"/>
                    </a:lnTo>
                    <a:lnTo>
                      <a:pt x="26" y="218"/>
                    </a:lnTo>
                    <a:lnTo>
                      <a:pt x="0" y="245"/>
                    </a:lnTo>
                    <a:lnTo>
                      <a:pt x="26" y="215"/>
                    </a:lnTo>
                    <a:lnTo>
                      <a:pt x="37" y="163"/>
                    </a:lnTo>
                    <a:lnTo>
                      <a:pt x="38" y="129"/>
                    </a:lnTo>
                    <a:lnTo>
                      <a:pt x="33" y="145"/>
                    </a:lnTo>
                    <a:lnTo>
                      <a:pt x="35" y="114"/>
                    </a:lnTo>
                    <a:lnTo>
                      <a:pt x="18" y="195"/>
                    </a:lnTo>
                    <a:lnTo>
                      <a:pt x="34" y="111"/>
                    </a:lnTo>
                    <a:lnTo>
                      <a:pt x="37" y="87"/>
                    </a:lnTo>
                    <a:lnTo>
                      <a:pt x="31" y="105"/>
                    </a:lnTo>
                    <a:lnTo>
                      <a:pt x="32" y="67"/>
                    </a:lnTo>
                    <a:lnTo>
                      <a:pt x="25" y="85"/>
                    </a:lnTo>
                    <a:lnTo>
                      <a:pt x="1" y="149"/>
                    </a:lnTo>
                    <a:lnTo>
                      <a:pt x="25" y="82"/>
                    </a:lnTo>
                    <a:lnTo>
                      <a:pt x="28" y="45"/>
                    </a:lnTo>
                    <a:lnTo>
                      <a:pt x="24" y="56"/>
                    </a:lnTo>
                    <a:lnTo>
                      <a:pt x="26" y="28"/>
                    </a:lnTo>
                    <a:lnTo>
                      <a:pt x="23" y="37"/>
                    </a:lnTo>
                    <a:lnTo>
                      <a:pt x="22" y="14"/>
                    </a:lnTo>
                    <a:lnTo>
                      <a:pt x="23" y="6"/>
                    </a:lnTo>
                    <a:lnTo>
                      <a:pt x="24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grpSp>
            <p:nvGrpSpPr>
              <p:cNvPr id="55" name="Group 38"/>
              <p:cNvGrpSpPr>
                <a:grpSpLocks/>
              </p:cNvGrpSpPr>
              <p:nvPr/>
            </p:nvGrpSpPr>
            <p:grpSpPr bwMode="auto">
              <a:xfrm>
                <a:off x="149" y="3240"/>
                <a:ext cx="340" cy="959"/>
                <a:chOff x="149" y="3240"/>
                <a:chExt cx="340" cy="959"/>
              </a:xfrm>
            </p:grpSpPr>
            <p:sp>
              <p:nvSpPr>
                <p:cNvPr id="85" name="Freeform 39"/>
                <p:cNvSpPr>
                  <a:spLocks/>
                </p:cNvSpPr>
                <p:nvPr/>
              </p:nvSpPr>
              <p:spPr bwMode="ltGray">
                <a:xfrm>
                  <a:off x="414" y="3766"/>
                  <a:ext cx="75" cy="433"/>
                </a:xfrm>
                <a:custGeom>
                  <a:avLst/>
                  <a:gdLst/>
                  <a:ahLst/>
                  <a:cxnLst>
                    <a:cxn ang="0">
                      <a:pos x="58" y="0"/>
                    </a:cxn>
                    <a:cxn ang="0">
                      <a:pos x="54" y="8"/>
                    </a:cxn>
                    <a:cxn ang="0">
                      <a:pos x="29" y="85"/>
                    </a:cxn>
                    <a:cxn ang="0">
                      <a:pos x="15" y="157"/>
                    </a:cxn>
                    <a:cxn ang="0">
                      <a:pos x="0" y="248"/>
                    </a:cxn>
                    <a:cxn ang="0">
                      <a:pos x="0" y="346"/>
                    </a:cxn>
                    <a:cxn ang="0">
                      <a:pos x="7" y="432"/>
                    </a:cxn>
                    <a:cxn ang="0">
                      <a:pos x="15" y="432"/>
                    </a:cxn>
                    <a:cxn ang="0">
                      <a:pos x="7" y="346"/>
                    </a:cxn>
                    <a:cxn ang="0">
                      <a:pos x="7" y="274"/>
                    </a:cxn>
                    <a:cxn ang="0">
                      <a:pos x="22" y="196"/>
                    </a:cxn>
                    <a:cxn ang="0">
                      <a:pos x="44" y="117"/>
                    </a:cxn>
                    <a:cxn ang="0">
                      <a:pos x="74" y="19"/>
                    </a:cxn>
                    <a:cxn ang="0">
                      <a:pos x="58" y="0"/>
                    </a:cxn>
                  </a:cxnLst>
                  <a:rect l="0" t="0" r="r" b="b"/>
                  <a:pathLst>
                    <a:path w="75" h="433">
                      <a:moveTo>
                        <a:pt x="58" y="0"/>
                      </a:moveTo>
                      <a:lnTo>
                        <a:pt x="54" y="8"/>
                      </a:lnTo>
                      <a:lnTo>
                        <a:pt x="29" y="85"/>
                      </a:lnTo>
                      <a:lnTo>
                        <a:pt x="15" y="157"/>
                      </a:lnTo>
                      <a:lnTo>
                        <a:pt x="0" y="248"/>
                      </a:lnTo>
                      <a:lnTo>
                        <a:pt x="0" y="346"/>
                      </a:lnTo>
                      <a:lnTo>
                        <a:pt x="7" y="432"/>
                      </a:lnTo>
                      <a:lnTo>
                        <a:pt x="15" y="432"/>
                      </a:lnTo>
                      <a:lnTo>
                        <a:pt x="7" y="346"/>
                      </a:lnTo>
                      <a:lnTo>
                        <a:pt x="7" y="274"/>
                      </a:lnTo>
                      <a:lnTo>
                        <a:pt x="22" y="196"/>
                      </a:lnTo>
                      <a:lnTo>
                        <a:pt x="44" y="117"/>
                      </a:lnTo>
                      <a:lnTo>
                        <a:pt x="74" y="19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86" name="Freeform 40"/>
                <p:cNvSpPr>
                  <a:spLocks/>
                </p:cNvSpPr>
                <p:nvPr/>
              </p:nvSpPr>
              <p:spPr bwMode="ltGray">
                <a:xfrm>
                  <a:off x="149" y="3240"/>
                  <a:ext cx="292" cy="551"/>
                </a:xfrm>
                <a:custGeom>
                  <a:avLst/>
                  <a:gdLst/>
                  <a:ahLst/>
                  <a:cxnLst>
                    <a:cxn ang="0">
                      <a:pos x="132" y="14"/>
                    </a:cxn>
                    <a:cxn ang="0">
                      <a:pos x="20" y="24"/>
                    </a:cxn>
                    <a:cxn ang="0">
                      <a:pos x="124" y="24"/>
                    </a:cxn>
                    <a:cxn ang="0">
                      <a:pos x="107" y="48"/>
                    </a:cxn>
                    <a:cxn ang="0">
                      <a:pos x="107" y="58"/>
                    </a:cxn>
                    <a:cxn ang="0">
                      <a:pos x="57" y="82"/>
                    </a:cxn>
                    <a:cxn ang="0">
                      <a:pos x="95" y="73"/>
                    </a:cxn>
                    <a:cxn ang="0">
                      <a:pos x="95" y="86"/>
                    </a:cxn>
                    <a:cxn ang="0">
                      <a:pos x="104" y="91"/>
                    </a:cxn>
                    <a:cxn ang="0">
                      <a:pos x="12" y="149"/>
                    </a:cxn>
                    <a:cxn ang="0">
                      <a:pos x="99" y="121"/>
                    </a:cxn>
                    <a:cxn ang="0">
                      <a:pos x="77" y="159"/>
                    </a:cxn>
                    <a:cxn ang="0">
                      <a:pos x="12" y="184"/>
                    </a:cxn>
                    <a:cxn ang="0">
                      <a:pos x="82" y="164"/>
                    </a:cxn>
                    <a:cxn ang="0">
                      <a:pos x="28" y="208"/>
                    </a:cxn>
                    <a:cxn ang="0">
                      <a:pos x="61" y="188"/>
                    </a:cxn>
                    <a:cxn ang="0">
                      <a:pos x="82" y="184"/>
                    </a:cxn>
                    <a:cxn ang="0">
                      <a:pos x="82" y="198"/>
                    </a:cxn>
                    <a:cxn ang="0">
                      <a:pos x="69" y="226"/>
                    </a:cxn>
                    <a:cxn ang="0">
                      <a:pos x="8" y="261"/>
                    </a:cxn>
                    <a:cxn ang="0">
                      <a:pos x="77" y="231"/>
                    </a:cxn>
                    <a:cxn ang="0">
                      <a:pos x="66" y="271"/>
                    </a:cxn>
                    <a:cxn ang="0">
                      <a:pos x="50" y="294"/>
                    </a:cxn>
                    <a:cxn ang="0">
                      <a:pos x="57" y="294"/>
                    </a:cxn>
                    <a:cxn ang="0">
                      <a:pos x="57" y="309"/>
                    </a:cxn>
                    <a:cxn ang="0">
                      <a:pos x="12" y="343"/>
                    </a:cxn>
                    <a:cxn ang="0">
                      <a:pos x="50" y="338"/>
                    </a:cxn>
                    <a:cxn ang="0">
                      <a:pos x="50" y="343"/>
                    </a:cxn>
                    <a:cxn ang="0">
                      <a:pos x="53" y="357"/>
                    </a:cxn>
                    <a:cxn ang="0">
                      <a:pos x="44" y="386"/>
                    </a:cxn>
                    <a:cxn ang="0">
                      <a:pos x="53" y="401"/>
                    </a:cxn>
                    <a:cxn ang="0">
                      <a:pos x="57" y="463"/>
                    </a:cxn>
                    <a:cxn ang="0">
                      <a:pos x="66" y="386"/>
                    </a:cxn>
                    <a:cxn ang="0">
                      <a:pos x="136" y="550"/>
                    </a:cxn>
                    <a:cxn ang="0">
                      <a:pos x="95" y="357"/>
                    </a:cxn>
                    <a:cxn ang="0">
                      <a:pos x="95" y="353"/>
                    </a:cxn>
                    <a:cxn ang="0">
                      <a:pos x="99" y="338"/>
                    </a:cxn>
                    <a:cxn ang="0">
                      <a:pos x="158" y="434"/>
                    </a:cxn>
                    <a:cxn ang="0">
                      <a:pos x="120" y="381"/>
                    </a:cxn>
                    <a:cxn ang="0">
                      <a:pos x="107" y="294"/>
                    </a:cxn>
                    <a:cxn ang="0">
                      <a:pos x="111" y="271"/>
                    </a:cxn>
                    <a:cxn ang="0">
                      <a:pos x="132" y="328"/>
                    </a:cxn>
                    <a:cxn ang="0">
                      <a:pos x="120" y="241"/>
                    </a:cxn>
                    <a:cxn ang="0">
                      <a:pos x="140" y="226"/>
                    </a:cxn>
                    <a:cxn ang="0">
                      <a:pos x="158" y="284"/>
                    </a:cxn>
                    <a:cxn ang="0">
                      <a:pos x="136" y="184"/>
                    </a:cxn>
                    <a:cxn ang="0">
                      <a:pos x="140" y="173"/>
                    </a:cxn>
                    <a:cxn ang="0">
                      <a:pos x="145" y="126"/>
                    </a:cxn>
                    <a:cxn ang="0">
                      <a:pos x="166" y="130"/>
                    </a:cxn>
                    <a:cxn ang="0">
                      <a:pos x="240" y="256"/>
                    </a:cxn>
                    <a:cxn ang="0">
                      <a:pos x="186" y="184"/>
                    </a:cxn>
                    <a:cxn ang="0">
                      <a:pos x="158" y="82"/>
                    </a:cxn>
                    <a:cxn ang="0">
                      <a:pos x="166" y="64"/>
                    </a:cxn>
                    <a:cxn ang="0">
                      <a:pos x="202" y="121"/>
                    </a:cxn>
                    <a:cxn ang="0">
                      <a:pos x="194" y="115"/>
                    </a:cxn>
                    <a:cxn ang="0">
                      <a:pos x="178" y="38"/>
                    </a:cxn>
                    <a:cxn ang="0">
                      <a:pos x="224" y="115"/>
                    </a:cxn>
                    <a:cxn ang="0">
                      <a:pos x="194" y="78"/>
                    </a:cxn>
                    <a:cxn ang="0">
                      <a:pos x="170" y="4"/>
                    </a:cxn>
                  </a:cxnLst>
                  <a:rect l="0" t="0" r="r" b="b"/>
                  <a:pathLst>
                    <a:path w="292" h="551">
                      <a:moveTo>
                        <a:pt x="163" y="7"/>
                      </a:moveTo>
                      <a:lnTo>
                        <a:pt x="145" y="0"/>
                      </a:lnTo>
                      <a:lnTo>
                        <a:pt x="132" y="14"/>
                      </a:lnTo>
                      <a:lnTo>
                        <a:pt x="120" y="19"/>
                      </a:lnTo>
                      <a:lnTo>
                        <a:pt x="91" y="24"/>
                      </a:lnTo>
                      <a:lnTo>
                        <a:pt x="20" y="24"/>
                      </a:lnTo>
                      <a:lnTo>
                        <a:pt x="91" y="28"/>
                      </a:lnTo>
                      <a:lnTo>
                        <a:pt x="111" y="19"/>
                      </a:lnTo>
                      <a:lnTo>
                        <a:pt x="124" y="24"/>
                      </a:lnTo>
                      <a:lnTo>
                        <a:pt x="107" y="33"/>
                      </a:lnTo>
                      <a:lnTo>
                        <a:pt x="120" y="33"/>
                      </a:lnTo>
                      <a:lnTo>
                        <a:pt x="107" y="48"/>
                      </a:lnTo>
                      <a:lnTo>
                        <a:pt x="16" y="130"/>
                      </a:lnTo>
                      <a:lnTo>
                        <a:pt x="111" y="48"/>
                      </a:lnTo>
                      <a:lnTo>
                        <a:pt x="107" y="58"/>
                      </a:lnTo>
                      <a:lnTo>
                        <a:pt x="95" y="73"/>
                      </a:lnTo>
                      <a:lnTo>
                        <a:pt x="82" y="78"/>
                      </a:lnTo>
                      <a:lnTo>
                        <a:pt x="57" y="82"/>
                      </a:lnTo>
                      <a:lnTo>
                        <a:pt x="16" y="73"/>
                      </a:lnTo>
                      <a:lnTo>
                        <a:pt x="82" y="82"/>
                      </a:lnTo>
                      <a:lnTo>
                        <a:pt x="95" y="73"/>
                      </a:lnTo>
                      <a:lnTo>
                        <a:pt x="107" y="68"/>
                      </a:lnTo>
                      <a:lnTo>
                        <a:pt x="104" y="82"/>
                      </a:lnTo>
                      <a:lnTo>
                        <a:pt x="95" y="86"/>
                      </a:lnTo>
                      <a:lnTo>
                        <a:pt x="12" y="135"/>
                      </a:lnTo>
                      <a:lnTo>
                        <a:pt x="95" y="91"/>
                      </a:lnTo>
                      <a:lnTo>
                        <a:pt x="104" y="91"/>
                      </a:lnTo>
                      <a:lnTo>
                        <a:pt x="95" y="106"/>
                      </a:lnTo>
                      <a:lnTo>
                        <a:pt x="82" y="121"/>
                      </a:lnTo>
                      <a:lnTo>
                        <a:pt x="12" y="149"/>
                      </a:lnTo>
                      <a:lnTo>
                        <a:pt x="91" y="115"/>
                      </a:lnTo>
                      <a:lnTo>
                        <a:pt x="95" y="115"/>
                      </a:lnTo>
                      <a:lnTo>
                        <a:pt x="99" y="121"/>
                      </a:lnTo>
                      <a:lnTo>
                        <a:pt x="82" y="139"/>
                      </a:lnTo>
                      <a:lnTo>
                        <a:pt x="99" y="135"/>
                      </a:lnTo>
                      <a:lnTo>
                        <a:pt x="77" y="159"/>
                      </a:lnTo>
                      <a:lnTo>
                        <a:pt x="61" y="173"/>
                      </a:lnTo>
                      <a:lnTo>
                        <a:pt x="28" y="184"/>
                      </a:lnTo>
                      <a:lnTo>
                        <a:pt x="12" y="184"/>
                      </a:lnTo>
                      <a:lnTo>
                        <a:pt x="41" y="179"/>
                      </a:lnTo>
                      <a:lnTo>
                        <a:pt x="74" y="168"/>
                      </a:lnTo>
                      <a:lnTo>
                        <a:pt x="82" y="164"/>
                      </a:lnTo>
                      <a:lnTo>
                        <a:pt x="74" y="179"/>
                      </a:lnTo>
                      <a:lnTo>
                        <a:pt x="57" y="198"/>
                      </a:lnTo>
                      <a:lnTo>
                        <a:pt x="28" y="208"/>
                      </a:lnTo>
                      <a:lnTo>
                        <a:pt x="0" y="216"/>
                      </a:lnTo>
                      <a:lnTo>
                        <a:pt x="36" y="203"/>
                      </a:lnTo>
                      <a:lnTo>
                        <a:pt x="61" y="188"/>
                      </a:lnTo>
                      <a:lnTo>
                        <a:pt x="82" y="173"/>
                      </a:lnTo>
                      <a:lnTo>
                        <a:pt x="87" y="168"/>
                      </a:lnTo>
                      <a:lnTo>
                        <a:pt x="82" y="184"/>
                      </a:lnTo>
                      <a:lnTo>
                        <a:pt x="91" y="179"/>
                      </a:lnTo>
                      <a:lnTo>
                        <a:pt x="99" y="184"/>
                      </a:lnTo>
                      <a:lnTo>
                        <a:pt x="82" y="198"/>
                      </a:lnTo>
                      <a:lnTo>
                        <a:pt x="82" y="208"/>
                      </a:lnTo>
                      <a:lnTo>
                        <a:pt x="61" y="226"/>
                      </a:lnTo>
                      <a:lnTo>
                        <a:pt x="69" y="226"/>
                      </a:lnTo>
                      <a:lnTo>
                        <a:pt x="61" y="237"/>
                      </a:lnTo>
                      <a:lnTo>
                        <a:pt x="33" y="256"/>
                      </a:lnTo>
                      <a:lnTo>
                        <a:pt x="8" y="261"/>
                      </a:lnTo>
                      <a:lnTo>
                        <a:pt x="44" y="250"/>
                      </a:lnTo>
                      <a:lnTo>
                        <a:pt x="66" y="237"/>
                      </a:lnTo>
                      <a:lnTo>
                        <a:pt x="77" y="231"/>
                      </a:lnTo>
                      <a:lnTo>
                        <a:pt x="77" y="246"/>
                      </a:lnTo>
                      <a:lnTo>
                        <a:pt x="77" y="250"/>
                      </a:lnTo>
                      <a:lnTo>
                        <a:pt x="66" y="271"/>
                      </a:lnTo>
                      <a:lnTo>
                        <a:pt x="53" y="284"/>
                      </a:lnTo>
                      <a:lnTo>
                        <a:pt x="61" y="284"/>
                      </a:lnTo>
                      <a:lnTo>
                        <a:pt x="50" y="294"/>
                      </a:lnTo>
                      <a:lnTo>
                        <a:pt x="8" y="319"/>
                      </a:lnTo>
                      <a:lnTo>
                        <a:pt x="36" y="303"/>
                      </a:lnTo>
                      <a:lnTo>
                        <a:pt x="57" y="294"/>
                      </a:lnTo>
                      <a:lnTo>
                        <a:pt x="57" y="309"/>
                      </a:lnTo>
                      <a:lnTo>
                        <a:pt x="44" y="313"/>
                      </a:lnTo>
                      <a:lnTo>
                        <a:pt x="57" y="309"/>
                      </a:lnTo>
                      <a:lnTo>
                        <a:pt x="57" y="319"/>
                      </a:lnTo>
                      <a:lnTo>
                        <a:pt x="50" y="328"/>
                      </a:lnTo>
                      <a:lnTo>
                        <a:pt x="12" y="343"/>
                      </a:lnTo>
                      <a:lnTo>
                        <a:pt x="44" y="328"/>
                      </a:lnTo>
                      <a:lnTo>
                        <a:pt x="44" y="333"/>
                      </a:lnTo>
                      <a:lnTo>
                        <a:pt x="50" y="338"/>
                      </a:lnTo>
                      <a:lnTo>
                        <a:pt x="12" y="371"/>
                      </a:lnTo>
                      <a:lnTo>
                        <a:pt x="41" y="346"/>
                      </a:lnTo>
                      <a:lnTo>
                        <a:pt x="50" y="343"/>
                      </a:lnTo>
                      <a:lnTo>
                        <a:pt x="53" y="353"/>
                      </a:lnTo>
                      <a:lnTo>
                        <a:pt x="44" y="361"/>
                      </a:lnTo>
                      <a:lnTo>
                        <a:pt x="53" y="357"/>
                      </a:lnTo>
                      <a:lnTo>
                        <a:pt x="44" y="386"/>
                      </a:lnTo>
                      <a:lnTo>
                        <a:pt x="8" y="419"/>
                      </a:lnTo>
                      <a:lnTo>
                        <a:pt x="44" y="386"/>
                      </a:lnTo>
                      <a:lnTo>
                        <a:pt x="41" y="401"/>
                      </a:lnTo>
                      <a:lnTo>
                        <a:pt x="53" y="386"/>
                      </a:lnTo>
                      <a:lnTo>
                        <a:pt x="53" y="401"/>
                      </a:lnTo>
                      <a:lnTo>
                        <a:pt x="57" y="468"/>
                      </a:lnTo>
                      <a:lnTo>
                        <a:pt x="95" y="550"/>
                      </a:lnTo>
                      <a:lnTo>
                        <a:pt x="57" y="463"/>
                      </a:lnTo>
                      <a:lnTo>
                        <a:pt x="57" y="429"/>
                      </a:lnTo>
                      <a:lnTo>
                        <a:pt x="61" y="405"/>
                      </a:lnTo>
                      <a:lnTo>
                        <a:pt x="66" y="386"/>
                      </a:lnTo>
                      <a:lnTo>
                        <a:pt x="74" y="353"/>
                      </a:lnTo>
                      <a:lnTo>
                        <a:pt x="82" y="366"/>
                      </a:lnTo>
                      <a:lnTo>
                        <a:pt x="136" y="550"/>
                      </a:lnTo>
                      <a:lnTo>
                        <a:pt x="87" y="366"/>
                      </a:lnTo>
                      <a:lnTo>
                        <a:pt x="87" y="346"/>
                      </a:lnTo>
                      <a:lnTo>
                        <a:pt x="95" y="357"/>
                      </a:lnTo>
                      <a:lnTo>
                        <a:pt x="104" y="536"/>
                      </a:lnTo>
                      <a:lnTo>
                        <a:pt x="99" y="381"/>
                      </a:lnTo>
                      <a:lnTo>
                        <a:pt x="95" y="353"/>
                      </a:lnTo>
                      <a:lnTo>
                        <a:pt x="91" y="343"/>
                      </a:lnTo>
                      <a:lnTo>
                        <a:pt x="95" y="319"/>
                      </a:lnTo>
                      <a:lnTo>
                        <a:pt x="99" y="338"/>
                      </a:lnTo>
                      <a:lnTo>
                        <a:pt x="111" y="376"/>
                      </a:lnTo>
                      <a:lnTo>
                        <a:pt x="124" y="401"/>
                      </a:lnTo>
                      <a:lnTo>
                        <a:pt x="158" y="434"/>
                      </a:lnTo>
                      <a:lnTo>
                        <a:pt x="229" y="497"/>
                      </a:lnTo>
                      <a:lnTo>
                        <a:pt x="136" y="405"/>
                      </a:lnTo>
                      <a:lnTo>
                        <a:pt x="120" y="381"/>
                      </a:lnTo>
                      <a:lnTo>
                        <a:pt x="111" y="366"/>
                      </a:lnTo>
                      <a:lnTo>
                        <a:pt x="104" y="346"/>
                      </a:lnTo>
                      <a:lnTo>
                        <a:pt x="107" y="294"/>
                      </a:lnTo>
                      <a:lnTo>
                        <a:pt x="111" y="309"/>
                      </a:lnTo>
                      <a:lnTo>
                        <a:pt x="111" y="279"/>
                      </a:lnTo>
                      <a:lnTo>
                        <a:pt x="111" y="271"/>
                      </a:lnTo>
                      <a:lnTo>
                        <a:pt x="120" y="294"/>
                      </a:lnTo>
                      <a:lnTo>
                        <a:pt x="199" y="473"/>
                      </a:lnTo>
                      <a:lnTo>
                        <a:pt x="132" y="328"/>
                      </a:lnTo>
                      <a:lnTo>
                        <a:pt x="124" y="313"/>
                      </a:lnTo>
                      <a:lnTo>
                        <a:pt x="120" y="294"/>
                      </a:lnTo>
                      <a:lnTo>
                        <a:pt x="120" y="241"/>
                      </a:lnTo>
                      <a:lnTo>
                        <a:pt x="124" y="246"/>
                      </a:lnTo>
                      <a:lnTo>
                        <a:pt x="128" y="216"/>
                      </a:lnTo>
                      <a:lnTo>
                        <a:pt x="140" y="226"/>
                      </a:lnTo>
                      <a:lnTo>
                        <a:pt x="202" y="424"/>
                      </a:lnTo>
                      <a:lnTo>
                        <a:pt x="170" y="328"/>
                      </a:lnTo>
                      <a:lnTo>
                        <a:pt x="158" y="284"/>
                      </a:lnTo>
                      <a:lnTo>
                        <a:pt x="140" y="246"/>
                      </a:lnTo>
                      <a:lnTo>
                        <a:pt x="140" y="222"/>
                      </a:lnTo>
                      <a:lnTo>
                        <a:pt x="136" y="184"/>
                      </a:lnTo>
                      <a:lnTo>
                        <a:pt x="145" y="188"/>
                      </a:lnTo>
                      <a:lnTo>
                        <a:pt x="178" y="386"/>
                      </a:lnTo>
                      <a:lnTo>
                        <a:pt x="140" y="173"/>
                      </a:lnTo>
                      <a:lnTo>
                        <a:pt x="140" y="154"/>
                      </a:lnTo>
                      <a:lnTo>
                        <a:pt x="145" y="168"/>
                      </a:lnTo>
                      <a:lnTo>
                        <a:pt x="145" y="126"/>
                      </a:lnTo>
                      <a:lnTo>
                        <a:pt x="153" y="139"/>
                      </a:lnTo>
                      <a:lnTo>
                        <a:pt x="153" y="115"/>
                      </a:lnTo>
                      <a:lnTo>
                        <a:pt x="166" y="130"/>
                      </a:lnTo>
                      <a:lnTo>
                        <a:pt x="183" y="179"/>
                      </a:lnTo>
                      <a:lnTo>
                        <a:pt x="202" y="208"/>
                      </a:lnTo>
                      <a:lnTo>
                        <a:pt x="240" y="256"/>
                      </a:lnTo>
                      <a:lnTo>
                        <a:pt x="261" y="299"/>
                      </a:lnTo>
                      <a:lnTo>
                        <a:pt x="202" y="208"/>
                      </a:lnTo>
                      <a:lnTo>
                        <a:pt x="186" y="184"/>
                      </a:lnTo>
                      <a:lnTo>
                        <a:pt x="170" y="149"/>
                      </a:lnTo>
                      <a:lnTo>
                        <a:pt x="166" y="126"/>
                      </a:lnTo>
                      <a:lnTo>
                        <a:pt x="158" y="82"/>
                      </a:lnTo>
                      <a:lnTo>
                        <a:pt x="161" y="86"/>
                      </a:lnTo>
                      <a:lnTo>
                        <a:pt x="170" y="82"/>
                      </a:lnTo>
                      <a:lnTo>
                        <a:pt x="166" y="64"/>
                      </a:lnTo>
                      <a:lnTo>
                        <a:pt x="174" y="82"/>
                      </a:lnTo>
                      <a:lnTo>
                        <a:pt x="183" y="101"/>
                      </a:lnTo>
                      <a:lnTo>
                        <a:pt x="202" y="121"/>
                      </a:lnTo>
                      <a:lnTo>
                        <a:pt x="233" y="139"/>
                      </a:lnTo>
                      <a:lnTo>
                        <a:pt x="291" y="188"/>
                      </a:lnTo>
                      <a:lnTo>
                        <a:pt x="194" y="115"/>
                      </a:lnTo>
                      <a:lnTo>
                        <a:pt x="183" y="96"/>
                      </a:lnTo>
                      <a:lnTo>
                        <a:pt x="178" y="86"/>
                      </a:lnTo>
                      <a:lnTo>
                        <a:pt x="178" y="38"/>
                      </a:lnTo>
                      <a:lnTo>
                        <a:pt x="186" y="53"/>
                      </a:lnTo>
                      <a:lnTo>
                        <a:pt x="199" y="78"/>
                      </a:lnTo>
                      <a:lnTo>
                        <a:pt x="224" y="115"/>
                      </a:lnTo>
                      <a:lnTo>
                        <a:pt x="257" y="154"/>
                      </a:lnTo>
                      <a:lnTo>
                        <a:pt x="265" y="173"/>
                      </a:lnTo>
                      <a:lnTo>
                        <a:pt x="194" y="78"/>
                      </a:lnTo>
                      <a:lnTo>
                        <a:pt x="186" y="43"/>
                      </a:lnTo>
                      <a:lnTo>
                        <a:pt x="190" y="19"/>
                      </a:lnTo>
                      <a:lnTo>
                        <a:pt x="170" y="4"/>
                      </a:lnTo>
                      <a:lnTo>
                        <a:pt x="163" y="7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56" name="Freeform 41"/>
              <p:cNvSpPr>
                <a:spLocks/>
              </p:cNvSpPr>
              <p:nvPr/>
            </p:nvSpPr>
            <p:spPr bwMode="ltGray">
              <a:xfrm>
                <a:off x="0" y="2432"/>
                <a:ext cx="169" cy="957"/>
              </a:xfrm>
              <a:custGeom>
                <a:avLst/>
                <a:gdLst/>
                <a:ahLst/>
                <a:cxnLst>
                  <a:cxn ang="0">
                    <a:pos x="75" y="25"/>
                  </a:cxn>
                  <a:cxn ang="0">
                    <a:pos x="12" y="41"/>
                  </a:cxn>
                  <a:cxn ang="0">
                    <a:pos x="71" y="41"/>
                  </a:cxn>
                  <a:cxn ang="0">
                    <a:pos x="60" y="85"/>
                  </a:cxn>
                  <a:cxn ang="0">
                    <a:pos x="60" y="101"/>
                  </a:cxn>
                  <a:cxn ang="0">
                    <a:pos x="32" y="142"/>
                  </a:cxn>
                  <a:cxn ang="0">
                    <a:pos x="55" y="127"/>
                  </a:cxn>
                  <a:cxn ang="0">
                    <a:pos x="55" y="153"/>
                  </a:cxn>
                  <a:cxn ang="0">
                    <a:pos x="59" y="160"/>
                  </a:cxn>
                  <a:cxn ang="0">
                    <a:pos x="5" y="261"/>
                  </a:cxn>
                  <a:cxn ang="0">
                    <a:pos x="57" y="209"/>
                  </a:cxn>
                  <a:cxn ang="0">
                    <a:pos x="44" y="276"/>
                  </a:cxn>
                  <a:cxn ang="0">
                    <a:pos x="5" y="318"/>
                  </a:cxn>
                  <a:cxn ang="0">
                    <a:pos x="47" y="285"/>
                  </a:cxn>
                  <a:cxn ang="0">
                    <a:pos x="16" y="363"/>
                  </a:cxn>
                  <a:cxn ang="0">
                    <a:pos x="34" y="326"/>
                  </a:cxn>
                  <a:cxn ang="0">
                    <a:pos x="47" y="318"/>
                  </a:cxn>
                  <a:cxn ang="0">
                    <a:pos x="47" y="344"/>
                  </a:cxn>
                  <a:cxn ang="0">
                    <a:pos x="41" y="394"/>
                  </a:cxn>
                  <a:cxn ang="0">
                    <a:pos x="4" y="453"/>
                  </a:cxn>
                  <a:cxn ang="0">
                    <a:pos x="44" y="403"/>
                  </a:cxn>
                  <a:cxn ang="0">
                    <a:pos x="39" y="471"/>
                  </a:cxn>
                  <a:cxn ang="0">
                    <a:pos x="28" y="512"/>
                  </a:cxn>
                  <a:cxn ang="0">
                    <a:pos x="32" y="512"/>
                  </a:cxn>
                  <a:cxn ang="0">
                    <a:pos x="32" y="538"/>
                  </a:cxn>
                  <a:cxn ang="0">
                    <a:pos x="5" y="595"/>
                  </a:cxn>
                  <a:cxn ang="0">
                    <a:pos x="28" y="587"/>
                  </a:cxn>
                  <a:cxn ang="0">
                    <a:pos x="28" y="595"/>
                  </a:cxn>
                  <a:cxn ang="0">
                    <a:pos x="31" y="621"/>
                  </a:cxn>
                  <a:cxn ang="0">
                    <a:pos x="26" y="670"/>
                  </a:cxn>
                  <a:cxn ang="0">
                    <a:pos x="31" y="696"/>
                  </a:cxn>
                  <a:cxn ang="0">
                    <a:pos x="32" y="805"/>
                  </a:cxn>
                  <a:cxn ang="0">
                    <a:pos x="39" y="670"/>
                  </a:cxn>
                  <a:cxn ang="0">
                    <a:pos x="79" y="956"/>
                  </a:cxn>
                  <a:cxn ang="0">
                    <a:pos x="55" y="621"/>
                  </a:cxn>
                  <a:cxn ang="0">
                    <a:pos x="55" y="613"/>
                  </a:cxn>
                  <a:cxn ang="0">
                    <a:pos x="57" y="587"/>
                  </a:cxn>
                  <a:cxn ang="0">
                    <a:pos x="92" y="755"/>
                  </a:cxn>
                  <a:cxn ang="0">
                    <a:pos x="70" y="663"/>
                  </a:cxn>
                  <a:cxn ang="0">
                    <a:pos x="60" y="512"/>
                  </a:cxn>
                  <a:cxn ang="0">
                    <a:pos x="63" y="471"/>
                  </a:cxn>
                  <a:cxn ang="0">
                    <a:pos x="75" y="569"/>
                  </a:cxn>
                  <a:cxn ang="0">
                    <a:pos x="70" y="419"/>
                  </a:cxn>
                  <a:cxn ang="0">
                    <a:pos x="81" y="394"/>
                  </a:cxn>
                  <a:cxn ang="0">
                    <a:pos x="92" y="495"/>
                  </a:cxn>
                  <a:cxn ang="0">
                    <a:pos x="79" y="318"/>
                  </a:cxn>
                  <a:cxn ang="0">
                    <a:pos x="81" y="300"/>
                  </a:cxn>
                  <a:cxn ang="0">
                    <a:pos x="84" y="217"/>
                  </a:cxn>
                  <a:cxn ang="0">
                    <a:pos x="96" y="228"/>
                  </a:cxn>
                  <a:cxn ang="0">
                    <a:pos x="139" y="445"/>
                  </a:cxn>
                  <a:cxn ang="0">
                    <a:pos x="108" y="318"/>
                  </a:cxn>
                  <a:cxn ang="0">
                    <a:pos x="92" y="142"/>
                  </a:cxn>
                  <a:cxn ang="0">
                    <a:pos x="96" y="111"/>
                  </a:cxn>
                  <a:cxn ang="0">
                    <a:pos x="116" y="209"/>
                  </a:cxn>
                  <a:cxn ang="0">
                    <a:pos x="112" y="200"/>
                  </a:cxn>
                  <a:cxn ang="0">
                    <a:pos x="102" y="67"/>
                  </a:cxn>
                  <a:cxn ang="0">
                    <a:pos x="128" y="200"/>
                  </a:cxn>
                  <a:cxn ang="0">
                    <a:pos x="112" y="134"/>
                  </a:cxn>
                  <a:cxn ang="0">
                    <a:pos x="97" y="7"/>
                  </a:cxn>
                </a:cxnLst>
                <a:rect l="0" t="0" r="r" b="b"/>
                <a:pathLst>
                  <a:path w="169" h="957">
                    <a:moveTo>
                      <a:pt x="94" y="12"/>
                    </a:moveTo>
                    <a:lnTo>
                      <a:pt x="84" y="0"/>
                    </a:lnTo>
                    <a:lnTo>
                      <a:pt x="75" y="25"/>
                    </a:lnTo>
                    <a:lnTo>
                      <a:pt x="70" y="33"/>
                    </a:lnTo>
                    <a:lnTo>
                      <a:pt x="52" y="41"/>
                    </a:lnTo>
                    <a:lnTo>
                      <a:pt x="12" y="41"/>
                    </a:lnTo>
                    <a:lnTo>
                      <a:pt x="52" y="49"/>
                    </a:lnTo>
                    <a:lnTo>
                      <a:pt x="63" y="33"/>
                    </a:lnTo>
                    <a:lnTo>
                      <a:pt x="71" y="41"/>
                    </a:lnTo>
                    <a:lnTo>
                      <a:pt x="60" y="59"/>
                    </a:lnTo>
                    <a:lnTo>
                      <a:pt x="70" y="59"/>
                    </a:lnTo>
                    <a:lnTo>
                      <a:pt x="60" y="85"/>
                    </a:lnTo>
                    <a:lnTo>
                      <a:pt x="8" y="228"/>
                    </a:lnTo>
                    <a:lnTo>
                      <a:pt x="63" y="85"/>
                    </a:lnTo>
                    <a:lnTo>
                      <a:pt x="60" y="101"/>
                    </a:lnTo>
                    <a:lnTo>
                      <a:pt x="55" y="127"/>
                    </a:lnTo>
                    <a:lnTo>
                      <a:pt x="47" y="134"/>
                    </a:lnTo>
                    <a:lnTo>
                      <a:pt x="32" y="142"/>
                    </a:lnTo>
                    <a:lnTo>
                      <a:pt x="8" y="127"/>
                    </a:lnTo>
                    <a:lnTo>
                      <a:pt x="47" y="142"/>
                    </a:lnTo>
                    <a:lnTo>
                      <a:pt x="55" y="127"/>
                    </a:lnTo>
                    <a:lnTo>
                      <a:pt x="60" y="116"/>
                    </a:lnTo>
                    <a:lnTo>
                      <a:pt x="59" y="142"/>
                    </a:lnTo>
                    <a:lnTo>
                      <a:pt x="55" y="153"/>
                    </a:lnTo>
                    <a:lnTo>
                      <a:pt x="5" y="235"/>
                    </a:lnTo>
                    <a:lnTo>
                      <a:pt x="55" y="160"/>
                    </a:lnTo>
                    <a:lnTo>
                      <a:pt x="59" y="160"/>
                    </a:lnTo>
                    <a:lnTo>
                      <a:pt x="55" y="184"/>
                    </a:lnTo>
                    <a:lnTo>
                      <a:pt x="47" y="209"/>
                    </a:lnTo>
                    <a:lnTo>
                      <a:pt x="5" y="261"/>
                    </a:lnTo>
                    <a:lnTo>
                      <a:pt x="52" y="200"/>
                    </a:lnTo>
                    <a:lnTo>
                      <a:pt x="55" y="200"/>
                    </a:lnTo>
                    <a:lnTo>
                      <a:pt x="57" y="209"/>
                    </a:lnTo>
                    <a:lnTo>
                      <a:pt x="47" y="243"/>
                    </a:lnTo>
                    <a:lnTo>
                      <a:pt x="57" y="235"/>
                    </a:lnTo>
                    <a:lnTo>
                      <a:pt x="44" y="276"/>
                    </a:lnTo>
                    <a:lnTo>
                      <a:pt x="34" y="300"/>
                    </a:lnTo>
                    <a:lnTo>
                      <a:pt x="16" y="318"/>
                    </a:lnTo>
                    <a:lnTo>
                      <a:pt x="5" y="318"/>
                    </a:lnTo>
                    <a:lnTo>
                      <a:pt x="24" y="311"/>
                    </a:lnTo>
                    <a:lnTo>
                      <a:pt x="42" y="292"/>
                    </a:lnTo>
                    <a:lnTo>
                      <a:pt x="47" y="285"/>
                    </a:lnTo>
                    <a:lnTo>
                      <a:pt x="42" y="311"/>
                    </a:lnTo>
                    <a:lnTo>
                      <a:pt x="32" y="344"/>
                    </a:lnTo>
                    <a:lnTo>
                      <a:pt x="16" y="363"/>
                    </a:lnTo>
                    <a:lnTo>
                      <a:pt x="0" y="375"/>
                    </a:lnTo>
                    <a:lnTo>
                      <a:pt x="20" y="352"/>
                    </a:lnTo>
                    <a:lnTo>
                      <a:pt x="34" y="326"/>
                    </a:lnTo>
                    <a:lnTo>
                      <a:pt x="47" y="300"/>
                    </a:lnTo>
                    <a:lnTo>
                      <a:pt x="49" y="292"/>
                    </a:lnTo>
                    <a:lnTo>
                      <a:pt x="47" y="318"/>
                    </a:lnTo>
                    <a:lnTo>
                      <a:pt x="52" y="311"/>
                    </a:lnTo>
                    <a:lnTo>
                      <a:pt x="57" y="318"/>
                    </a:lnTo>
                    <a:lnTo>
                      <a:pt x="47" y="344"/>
                    </a:lnTo>
                    <a:lnTo>
                      <a:pt x="47" y="363"/>
                    </a:lnTo>
                    <a:lnTo>
                      <a:pt x="34" y="394"/>
                    </a:lnTo>
                    <a:lnTo>
                      <a:pt x="41" y="394"/>
                    </a:lnTo>
                    <a:lnTo>
                      <a:pt x="34" y="412"/>
                    </a:lnTo>
                    <a:lnTo>
                      <a:pt x="18" y="445"/>
                    </a:lnTo>
                    <a:lnTo>
                      <a:pt x="4" y="453"/>
                    </a:lnTo>
                    <a:lnTo>
                      <a:pt x="26" y="434"/>
                    </a:lnTo>
                    <a:lnTo>
                      <a:pt x="39" y="412"/>
                    </a:lnTo>
                    <a:lnTo>
                      <a:pt x="44" y="403"/>
                    </a:lnTo>
                    <a:lnTo>
                      <a:pt x="44" y="427"/>
                    </a:lnTo>
                    <a:lnTo>
                      <a:pt x="44" y="434"/>
                    </a:lnTo>
                    <a:lnTo>
                      <a:pt x="39" y="471"/>
                    </a:lnTo>
                    <a:lnTo>
                      <a:pt x="31" y="495"/>
                    </a:lnTo>
                    <a:lnTo>
                      <a:pt x="34" y="495"/>
                    </a:lnTo>
                    <a:lnTo>
                      <a:pt x="28" y="512"/>
                    </a:lnTo>
                    <a:lnTo>
                      <a:pt x="4" y="554"/>
                    </a:lnTo>
                    <a:lnTo>
                      <a:pt x="20" y="528"/>
                    </a:lnTo>
                    <a:lnTo>
                      <a:pt x="32" y="512"/>
                    </a:lnTo>
                    <a:lnTo>
                      <a:pt x="32" y="538"/>
                    </a:lnTo>
                    <a:lnTo>
                      <a:pt x="26" y="543"/>
                    </a:lnTo>
                    <a:lnTo>
                      <a:pt x="32" y="538"/>
                    </a:lnTo>
                    <a:lnTo>
                      <a:pt x="32" y="554"/>
                    </a:lnTo>
                    <a:lnTo>
                      <a:pt x="28" y="569"/>
                    </a:lnTo>
                    <a:lnTo>
                      <a:pt x="5" y="595"/>
                    </a:lnTo>
                    <a:lnTo>
                      <a:pt x="26" y="569"/>
                    </a:lnTo>
                    <a:lnTo>
                      <a:pt x="26" y="580"/>
                    </a:lnTo>
                    <a:lnTo>
                      <a:pt x="28" y="587"/>
                    </a:lnTo>
                    <a:lnTo>
                      <a:pt x="5" y="644"/>
                    </a:lnTo>
                    <a:lnTo>
                      <a:pt x="24" y="603"/>
                    </a:lnTo>
                    <a:lnTo>
                      <a:pt x="28" y="595"/>
                    </a:lnTo>
                    <a:lnTo>
                      <a:pt x="31" y="613"/>
                    </a:lnTo>
                    <a:lnTo>
                      <a:pt x="26" y="629"/>
                    </a:lnTo>
                    <a:lnTo>
                      <a:pt x="31" y="621"/>
                    </a:lnTo>
                    <a:lnTo>
                      <a:pt x="26" y="670"/>
                    </a:lnTo>
                    <a:lnTo>
                      <a:pt x="4" y="727"/>
                    </a:lnTo>
                    <a:lnTo>
                      <a:pt x="26" y="670"/>
                    </a:lnTo>
                    <a:lnTo>
                      <a:pt x="24" y="696"/>
                    </a:lnTo>
                    <a:lnTo>
                      <a:pt x="31" y="670"/>
                    </a:lnTo>
                    <a:lnTo>
                      <a:pt x="31" y="696"/>
                    </a:lnTo>
                    <a:lnTo>
                      <a:pt x="32" y="813"/>
                    </a:lnTo>
                    <a:lnTo>
                      <a:pt x="55" y="956"/>
                    </a:lnTo>
                    <a:lnTo>
                      <a:pt x="32" y="805"/>
                    </a:lnTo>
                    <a:lnTo>
                      <a:pt x="32" y="746"/>
                    </a:lnTo>
                    <a:lnTo>
                      <a:pt x="34" y="705"/>
                    </a:lnTo>
                    <a:lnTo>
                      <a:pt x="39" y="670"/>
                    </a:lnTo>
                    <a:lnTo>
                      <a:pt x="42" y="613"/>
                    </a:lnTo>
                    <a:lnTo>
                      <a:pt x="47" y="637"/>
                    </a:lnTo>
                    <a:lnTo>
                      <a:pt x="79" y="956"/>
                    </a:lnTo>
                    <a:lnTo>
                      <a:pt x="49" y="637"/>
                    </a:lnTo>
                    <a:lnTo>
                      <a:pt x="49" y="603"/>
                    </a:lnTo>
                    <a:lnTo>
                      <a:pt x="55" y="621"/>
                    </a:lnTo>
                    <a:lnTo>
                      <a:pt x="59" y="932"/>
                    </a:lnTo>
                    <a:lnTo>
                      <a:pt x="57" y="663"/>
                    </a:lnTo>
                    <a:lnTo>
                      <a:pt x="55" y="613"/>
                    </a:lnTo>
                    <a:lnTo>
                      <a:pt x="52" y="595"/>
                    </a:lnTo>
                    <a:lnTo>
                      <a:pt x="55" y="554"/>
                    </a:lnTo>
                    <a:lnTo>
                      <a:pt x="57" y="587"/>
                    </a:lnTo>
                    <a:lnTo>
                      <a:pt x="63" y="655"/>
                    </a:lnTo>
                    <a:lnTo>
                      <a:pt x="71" y="696"/>
                    </a:lnTo>
                    <a:lnTo>
                      <a:pt x="92" y="755"/>
                    </a:lnTo>
                    <a:lnTo>
                      <a:pt x="131" y="865"/>
                    </a:lnTo>
                    <a:lnTo>
                      <a:pt x="79" y="705"/>
                    </a:lnTo>
                    <a:lnTo>
                      <a:pt x="70" y="663"/>
                    </a:lnTo>
                    <a:lnTo>
                      <a:pt x="63" y="637"/>
                    </a:lnTo>
                    <a:lnTo>
                      <a:pt x="59" y="603"/>
                    </a:lnTo>
                    <a:lnTo>
                      <a:pt x="60" y="512"/>
                    </a:lnTo>
                    <a:lnTo>
                      <a:pt x="63" y="538"/>
                    </a:lnTo>
                    <a:lnTo>
                      <a:pt x="63" y="486"/>
                    </a:lnTo>
                    <a:lnTo>
                      <a:pt x="63" y="471"/>
                    </a:lnTo>
                    <a:lnTo>
                      <a:pt x="70" y="512"/>
                    </a:lnTo>
                    <a:lnTo>
                      <a:pt x="115" y="821"/>
                    </a:lnTo>
                    <a:lnTo>
                      <a:pt x="75" y="569"/>
                    </a:lnTo>
                    <a:lnTo>
                      <a:pt x="71" y="543"/>
                    </a:lnTo>
                    <a:lnTo>
                      <a:pt x="70" y="512"/>
                    </a:lnTo>
                    <a:lnTo>
                      <a:pt x="70" y="419"/>
                    </a:lnTo>
                    <a:lnTo>
                      <a:pt x="71" y="427"/>
                    </a:lnTo>
                    <a:lnTo>
                      <a:pt x="73" y="375"/>
                    </a:lnTo>
                    <a:lnTo>
                      <a:pt x="81" y="394"/>
                    </a:lnTo>
                    <a:lnTo>
                      <a:pt x="116" y="738"/>
                    </a:lnTo>
                    <a:lnTo>
                      <a:pt x="97" y="569"/>
                    </a:lnTo>
                    <a:lnTo>
                      <a:pt x="92" y="495"/>
                    </a:lnTo>
                    <a:lnTo>
                      <a:pt x="81" y="427"/>
                    </a:lnTo>
                    <a:lnTo>
                      <a:pt x="81" y="386"/>
                    </a:lnTo>
                    <a:lnTo>
                      <a:pt x="79" y="318"/>
                    </a:lnTo>
                    <a:lnTo>
                      <a:pt x="84" y="326"/>
                    </a:lnTo>
                    <a:lnTo>
                      <a:pt x="102" y="670"/>
                    </a:lnTo>
                    <a:lnTo>
                      <a:pt x="81" y="300"/>
                    </a:lnTo>
                    <a:lnTo>
                      <a:pt x="81" y="269"/>
                    </a:lnTo>
                    <a:lnTo>
                      <a:pt x="84" y="292"/>
                    </a:lnTo>
                    <a:lnTo>
                      <a:pt x="84" y="217"/>
                    </a:lnTo>
                    <a:lnTo>
                      <a:pt x="88" y="243"/>
                    </a:lnTo>
                    <a:lnTo>
                      <a:pt x="88" y="200"/>
                    </a:lnTo>
                    <a:lnTo>
                      <a:pt x="96" y="228"/>
                    </a:lnTo>
                    <a:lnTo>
                      <a:pt x="107" y="311"/>
                    </a:lnTo>
                    <a:lnTo>
                      <a:pt x="116" y="363"/>
                    </a:lnTo>
                    <a:lnTo>
                      <a:pt x="139" y="445"/>
                    </a:lnTo>
                    <a:lnTo>
                      <a:pt x="151" y="521"/>
                    </a:lnTo>
                    <a:lnTo>
                      <a:pt x="116" y="363"/>
                    </a:lnTo>
                    <a:lnTo>
                      <a:pt x="108" y="318"/>
                    </a:lnTo>
                    <a:lnTo>
                      <a:pt x="97" y="261"/>
                    </a:lnTo>
                    <a:lnTo>
                      <a:pt x="96" y="217"/>
                    </a:lnTo>
                    <a:lnTo>
                      <a:pt x="92" y="142"/>
                    </a:lnTo>
                    <a:lnTo>
                      <a:pt x="94" y="153"/>
                    </a:lnTo>
                    <a:lnTo>
                      <a:pt x="97" y="142"/>
                    </a:lnTo>
                    <a:lnTo>
                      <a:pt x="96" y="111"/>
                    </a:lnTo>
                    <a:lnTo>
                      <a:pt x="100" y="142"/>
                    </a:lnTo>
                    <a:lnTo>
                      <a:pt x="107" y="176"/>
                    </a:lnTo>
                    <a:lnTo>
                      <a:pt x="116" y="209"/>
                    </a:lnTo>
                    <a:lnTo>
                      <a:pt x="135" y="243"/>
                    </a:lnTo>
                    <a:lnTo>
                      <a:pt x="168" y="326"/>
                    </a:lnTo>
                    <a:lnTo>
                      <a:pt x="112" y="200"/>
                    </a:lnTo>
                    <a:lnTo>
                      <a:pt x="107" y="167"/>
                    </a:lnTo>
                    <a:lnTo>
                      <a:pt x="102" y="153"/>
                    </a:lnTo>
                    <a:lnTo>
                      <a:pt x="102" y="67"/>
                    </a:lnTo>
                    <a:lnTo>
                      <a:pt x="108" y="93"/>
                    </a:lnTo>
                    <a:lnTo>
                      <a:pt x="115" y="134"/>
                    </a:lnTo>
                    <a:lnTo>
                      <a:pt x="128" y="200"/>
                    </a:lnTo>
                    <a:lnTo>
                      <a:pt x="149" y="269"/>
                    </a:lnTo>
                    <a:lnTo>
                      <a:pt x="154" y="300"/>
                    </a:lnTo>
                    <a:lnTo>
                      <a:pt x="112" y="134"/>
                    </a:lnTo>
                    <a:lnTo>
                      <a:pt x="108" y="75"/>
                    </a:lnTo>
                    <a:lnTo>
                      <a:pt x="110" y="33"/>
                    </a:lnTo>
                    <a:lnTo>
                      <a:pt x="97" y="7"/>
                    </a:lnTo>
                    <a:lnTo>
                      <a:pt x="94" y="1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grpSp>
            <p:nvGrpSpPr>
              <p:cNvPr id="57" name="Group 42"/>
              <p:cNvGrpSpPr>
                <a:grpSpLocks/>
              </p:cNvGrpSpPr>
              <p:nvPr/>
            </p:nvGrpSpPr>
            <p:grpSpPr bwMode="auto">
              <a:xfrm>
                <a:off x="114" y="1735"/>
                <a:ext cx="522" cy="2564"/>
                <a:chOff x="114" y="1735"/>
                <a:chExt cx="522" cy="2564"/>
              </a:xfrm>
            </p:grpSpPr>
            <p:sp>
              <p:nvSpPr>
                <p:cNvPr id="78" name="Freeform 43"/>
                <p:cNvSpPr>
                  <a:spLocks/>
                </p:cNvSpPr>
                <p:nvPr/>
              </p:nvSpPr>
              <p:spPr bwMode="ltGray">
                <a:xfrm>
                  <a:off x="195" y="3670"/>
                  <a:ext cx="43" cy="629"/>
                </a:xfrm>
                <a:custGeom>
                  <a:avLst/>
                  <a:gdLst/>
                  <a:ahLst/>
                  <a:cxnLst>
                    <a:cxn ang="0">
                      <a:pos x="33" y="0"/>
                    </a:cxn>
                    <a:cxn ang="0">
                      <a:pos x="30" y="12"/>
                    </a:cxn>
                    <a:cxn ang="0">
                      <a:pos x="17" y="123"/>
                    </a:cxn>
                    <a:cxn ang="0">
                      <a:pos x="8" y="229"/>
                    </a:cxn>
                    <a:cxn ang="0">
                      <a:pos x="0" y="360"/>
                    </a:cxn>
                    <a:cxn ang="0">
                      <a:pos x="0" y="502"/>
                    </a:cxn>
                    <a:cxn ang="0">
                      <a:pos x="4" y="628"/>
                    </a:cxn>
                    <a:cxn ang="0">
                      <a:pos x="8" y="628"/>
                    </a:cxn>
                    <a:cxn ang="0">
                      <a:pos x="4" y="502"/>
                    </a:cxn>
                    <a:cxn ang="0">
                      <a:pos x="4" y="398"/>
                    </a:cxn>
                    <a:cxn ang="0">
                      <a:pos x="12" y="284"/>
                    </a:cxn>
                    <a:cxn ang="0">
                      <a:pos x="24" y="172"/>
                    </a:cxn>
                    <a:cxn ang="0">
                      <a:pos x="42" y="28"/>
                    </a:cxn>
                    <a:cxn ang="0">
                      <a:pos x="33" y="0"/>
                    </a:cxn>
                  </a:cxnLst>
                  <a:rect l="0" t="0" r="r" b="b"/>
                  <a:pathLst>
                    <a:path w="43" h="629">
                      <a:moveTo>
                        <a:pt x="33" y="0"/>
                      </a:moveTo>
                      <a:lnTo>
                        <a:pt x="30" y="12"/>
                      </a:lnTo>
                      <a:lnTo>
                        <a:pt x="17" y="123"/>
                      </a:lnTo>
                      <a:lnTo>
                        <a:pt x="8" y="229"/>
                      </a:lnTo>
                      <a:lnTo>
                        <a:pt x="0" y="360"/>
                      </a:lnTo>
                      <a:lnTo>
                        <a:pt x="0" y="502"/>
                      </a:lnTo>
                      <a:lnTo>
                        <a:pt x="4" y="628"/>
                      </a:lnTo>
                      <a:lnTo>
                        <a:pt x="8" y="628"/>
                      </a:lnTo>
                      <a:lnTo>
                        <a:pt x="4" y="502"/>
                      </a:lnTo>
                      <a:lnTo>
                        <a:pt x="4" y="398"/>
                      </a:lnTo>
                      <a:lnTo>
                        <a:pt x="12" y="284"/>
                      </a:lnTo>
                      <a:lnTo>
                        <a:pt x="24" y="172"/>
                      </a:lnTo>
                      <a:lnTo>
                        <a:pt x="42" y="28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79" name="Freeform 44"/>
                <p:cNvSpPr>
                  <a:spLocks/>
                </p:cNvSpPr>
                <p:nvPr/>
              </p:nvSpPr>
              <p:spPr bwMode="ltGray">
                <a:xfrm>
                  <a:off x="114" y="3027"/>
                  <a:ext cx="139" cy="763"/>
                </a:xfrm>
                <a:custGeom>
                  <a:avLst/>
                  <a:gdLst/>
                  <a:ahLst/>
                  <a:cxnLst>
                    <a:cxn ang="0">
                      <a:pos x="136" y="118"/>
                    </a:cxn>
                    <a:cxn ang="0">
                      <a:pos x="126" y="68"/>
                    </a:cxn>
                    <a:cxn ang="0">
                      <a:pos x="121" y="49"/>
                    </a:cxn>
                    <a:cxn ang="0">
                      <a:pos x="111" y="32"/>
                    </a:cxn>
                    <a:cxn ang="0">
                      <a:pos x="102" y="17"/>
                    </a:cxn>
                    <a:cxn ang="0">
                      <a:pos x="89" y="2"/>
                    </a:cxn>
                    <a:cxn ang="0">
                      <a:pos x="78" y="0"/>
                    </a:cxn>
                    <a:cxn ang="0">
                      <a:pos x="67" y="7"/>
                    </a:cxn>
                    <a:cxn ang="0">
                      <a:pos x="56" y="14"/>
                    </a:cxn>
                    <a:cxn ang="0">
                      <a:pos x="43" y="28"/>
                    </a:cxn>
                    <a:cxn ang="0">
                      <a:pos x="35" y="56"/>
                    </a:cxn>
                    <a:cxn ang="0">
                      <a:pos x="27" y="97"/>
                    </a:cxn>
                    <a:cxn ang="0">
                      <a:pos x="19" y="130"/>
                    </a:cxn>
                    <a:cxn ang="0">
                      <a:pos x="12" y="162"/>
                    </a:cxn>
                    <a:cxn ang="0">
                      <a:pos x="4" y="205"/>
                    </a:cxn>
                    <a:cxn ang="0">
                      <a:pos x="0" y="297"/>
                    </a:cxn>
                    <a:cxn ang="0">
                      <a:pos x="1" y="366"/>
                    </a:cxn>
                    <a:cxn ang="0">
                      <a:pos x="8" y="467"/>
                    </a:cxn>
                    <a:cxn ang="0">
                      <a:pos x="19" y="555"/>
                    </a:cxn>
                    <a:cxn ang="0">
                      <a:pos x="43" y="762"/>
                    </a:cxn>
                    <a:cxn ang="0">
                      <a:pos x="34" y="540"/>
                    </a:cxn>
                    <a:cxn ang="0">
                      <a:pos x="28" y="463"/>
                    </a:cxn>
                    <a:cxn ang="0">
                      <a:pos x="25" y="395"/>
                    </a:cxn>
                    <a:cxn ang="0">
                      <a:pos x="24" y="323"/>
                    </a:cxn>
                    <a:cxn ang="0">
                      <a:pos x="27" y="242"/>
                    </a:cxn>
                    <a:cxn ang="0">
                      <a:pos x="31" y="180"/>
                    </a:cxn>
                    <a:cxn ang="0">
                      <a:pos x="37" y="105"/>
                    </a:cxn>
                    <a:cxn ang="0">
                      <a:pos x="47" y="68"/>
                    </a:cxn>
                    <a:cxn ang="0">
                      <a:pos x="59" y="54"/>
                    </a:cxn>
                    <a:cxn ang="0">
                      <a:pos x="94" y="45"/>
                    </a:cxn>
                    <a:cxn ang="0">
                      <a:pos x="115" y="71"/>
                    </a:cxn>
                    <a:cxn ang="0">
                      <a:pos x="138" y="127"/>
                    </a:cxn>
                    <a:cxn ang="0">
                      <a:pos x="136" y="118"/>
                    </a:cxn>
                  </a:cxnLst>
                  <a:rect l="0" t="0" r="r" b="b"/>
                  <a:pathLst>
                    <a:path w="139" h="763">
                      <a:moveTo>
                        <a:pt x="136" y="118"/>
                      </a:moveTo>
                      <a:lnTo>
                        <a:pt x="126" y="68"/>
                      </a:lnTo>
                      <a:lnTo>
                        <a:pt x="121" y="49"/>
                      </a:lnTo>
                      <a:lnTo>
                        <a:pt x="111" y="32"/>
                      </a:lnTo>
                      <a:lnTo>
                        <a:pt x="102" y="17"/>
                      </a:lnTo>
                      <a:lnTo>
                        <a:pt x="89" y="2"/>
                      </a:lnTo>
                      <a:lnTo>
                        <a:pt x="78" y="0"/>
                      </a:lnTo>
                      <a:lnTo>
                        <a:pt x="67" y="7"/>
                      </a:lnTo>
                      <a:lnTo>
                        <a:pt x="56" y="14"/>
                      </a:lnTo>
                      <a:lnTo>
                        <a:pt x="43" y="28"/>
                      </a:lnTo>
                      <a:lnTo>
                        <a:pt x="35" y="56"/>
                      </a:lnTo>
                      <a:lnTo>
                        <a:pt x="27" y="97"/>
                      </a:lnTo>
                      <a:lnTo>
                        <a:pt x="19" y="130"/>
                      </a:lnTo>
                      <a:lnTo>
                        <a:pt x="12" y="162"/>
                      </a:lnTo>
                      <a:lnTo>
                        <a:pt x="4" y="205"/>
                      </a:lnTo>
                      <a:lnTo>
                        <a:pt x="0" y="297"/>
                      </a:lnTo>
                      <a:lnTo>
                        <a:pt x="1" y="366"/>
                      </a:lnTo>
                      <a:lnTo>
                        <a:pt x="8" y="467"/>
                      </a:lnTo>
                      <a:lnTo>
                        <a:pt x="19" y="555"/>
                      </a:lnTo>
                      <a:lnTo>
                        <a:pt x="43" y="762"/>
                      </a:lnTo>
                      <a:lnTo>
                        <a:pt x="34" y="540"/>
                      </a:lnTo>
                      <a:lnTo>
                        <a:pt x="28" y="463"/>
                      </a:lnTo>
                      <a:lnTo>
                        <a:pt x="25" y="395"/>
                      </a:lnTo>
                      <a:lnTo>
                        <a:pt x="24" y="323"/>
                      </a:lnTo>
                      <a:lnTo>
                        <a:pt x="27" y="242"/>
                      </a:lnTo>
                      <a:lnTo>
                        <a:pt x="31" y="180"/>
                      </a:lnTo>
                      <a:lnTo>
                        <a:pt x="37" y="105"/>
                      </a:lnTo>
                      <a:lnTo>
                        <a:pt x="47" y="68"/>
                      </a:lnTo>
                      <a:lnTo>
                        <a:pt x="59" y="54"/>
                      </a:lnTo>
                      <a:lnTo>
                        <a:pt x="94" y="45"/>
                      </a:lnTo>
                      <a:lnTo>
                        <a:pt x="115" y="71"/>
                      </a:lnTo>
                      <a:lnTo>
                        <a:pt x="138" y="127"/>
                      </a:lnTo>
                      <a:lnTo>
                        <a:pt x="136" y="118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grpSp>
              <p:nvGrpSpPr>
                <p:cNvPr id="80" name="Group 45"/>
                <p:cNvGrpSpPr>
                  <a:grpSpLocks/>
                </p:cNvGrpSpPr>
                <p:nvPr/>
              </p:nvGrpSpPr>
              <p:grpSpPr bwMode="auto">
                <a:xfrm>
                  <a:off x="294" y="1735"/>
                  <a:ext cx="342" cy="1085"/>
                  <a:chOff x="294" y="1735"/>
                  <a:chExt cx="342" cy="1085"/>
                </a:xfrm>
              </p:grpSpPr>
              <p:sp>
                <p:nvSpPr>
                  <p:cNvPr id="83" name="Freeform 46"/>
                  <p:cNvSpPr>
                    <a:spLocks/>
                  </p:cNvSpPr>
                  <p:nvPr/>
                </p:nvSpPr>
                <p:spPr bwMode="ltGray">
                  <a:xfrm>
                    <a:off x="294" y="1735"/>
                    <a:ext cx="189" cy="1084"/>
                  </a:xfrm>
                  <a:custGeom>
                    <a:avLst/>
                    <a:gdLst/>
                    <a:ahLst/>
                    <a:cxnLst>
                      <a:cxn ang="0">
                        <a:pos x="177" y="24"/>
                      </a:cxn>
                      <a:cxn ang="0">
                        <a:pos x="175" y="0"/>
                      </a:cxn>
                      <a:cxn ang="0">
                        <a:pos x="162" y="9"/>
                      </a:cxn>
                      <a:cxn ang="0">
                        <a:pos x="154" y="38"/>
                      </a:cxn>
                      <a:cxn ang="0">
                        <a:pos x="5" y="237"/>
                      </a:cxn>
                      <a:cxn ang="0">
                        <a:pos x="138" y="96"/>
                      </a:cxn>
                      <a:cxn ang="0">
                        <a:pos x="139" y="123"/>
                      </a:cxn>
                      <a:cxn ang="0">
                        <a:pos x="74" y="293"/>
                      </a:cxn>
                      <a:cxn ang="0">
                        <a:pos x="155" y="158"/>
                      </a:cxn>
                      <a:cxn ang="0">
                        <a:pos x="145" y="214"/>
                      </a:cxn>
                      <a:cxn ang="0">
                        <a:pos x="119" y="306"/>
                      </a:cxn>
                      <a:cxn ang="0">
                        <a:pos x="41" y="553"/>
                      </a:cxn>
                      <a:cxn ang="0">
                        <a:pos x="43" y="533"/>
                      </a:cxn>
                      <a:cxn ang="0">
                        <a:pos x="95" y="379"/>
                      </a:cxn>
                      <a:cxn ang="0">
                        <a:pos x="135" y="261"/>
                      </a:cxn>
                      <a:cxn ang="0">
                        <a:pos x="154" y="204"/>
                      </a:cxn>
                      <a:cxn ang="0">
                        <a:pos x="158" y="224"/>
                      </a:cxn>
                      <a:cxn ang="0">
                        <a:pos x="135" y="298"/>
                      </a:cxn>
                      <a:cxn ang="0">
                        <a:pos x="104" y="402"/>
                      </a:cxn>
                      <a:cxn ang="0">
                        <a:pos x="145" y="261"/>
                      </a:cxn>
                      <a:cxn ang="0">
                        <a:pos x="158" y="224"/>
                      </a:cxn>
                      <a:cxn ang="0">
                        <a:pos x="159" y="264"/>
                      </a:cxn>
                      <a:cxn ang="0">
                        <a:pos x="145" y="336"/>
                      </a:cxn>
                      <a:cxn ang="0">
                        <a:pos x="104" y="430"/>
                      </a:cxn>
                      <a:cxn ang="0">
                        <a:pos x="68" y="516"/>
                      </a:cxn>
                      <a:cxn ang="0">
                        <a:pos x="110" y="428"/>
                      </a:cxn>
                      <a:cxn ang="0">
                        <a:pos x="151" y="326"/>
                      </a:cxn>
                      <a:cxn ang="0">
                        <a:pos x="150" y="361"/>
                      </a:cxn>
                      <a:cxn ang="0">
                        <a:pos x="151" y="420"/>
                      </a:cxn>
                      <a:cxn ang="0">
                        <a:pos x="144" y="450"/>
                      </a:cxn>
                      <a:cxn ang="0">
                        <a:pos x="111" y="537"/>
                      </a:cxn>
                      <a:cxn ang="0">
                        <a:pos x="47" y="675"/>
                      </a:cxn>
                      <a:cxn ang="0">
                        <a:pos x="56" y="646"/>
                      </a:cxn>
                      <a:cxn ang="0">
                        <a:pos x="135" y="477"/>
                      </a:cxn>
                      <a:cxn ang="0">
                        <a:pos x="160" y="404"/>
                      </a:cxn>
                      <a:cxn ang="0">
                        <a:pos x="97" y="621"/>
                      </a:cxn>
                      <a:cxn ang="0">
                        <a:pos x="159" y="469"/>
                      </a:cxn>
                      <a:cxn ang="0">
                        <a:pos x="158" y="530"/>
                      </a:cxn>
                      <a:cxn ang="0">
                        <a:pos x="126" y="675"/>
                      </a:cxn>
                      <a:cxn ang="0">
                        <a:pos x="72" y="778"/>
                      </a:cxn>
                      <a:cxn ang="0">
                        <a:pos x="21" y="872"/>
                      </a:cxn>
                      <a:cxn ang="0">
                        <a:pos x="98" y="741"/>
                      </a:cxn>
                      <a:cxn ang="0">
                        <a:pos x="129" y="665"/>
                      </a:cxn>
                      <a:cxn ang="0">
                        <a:pos x="158" y="555"/>
                      </a:cxn>
                      <a:cxn ang="0">
                        <a:pos x="154" y="605"/>
                      </a:cxn>
                      <a:cxn ang="0">
                        <a:pos x="152" y="654"/>
                      </a:cxn>
                      <a:cxn ang="0">
                        <a:pos x="154" y="703"/>
                      </a:cxn>
                      <a:cxn ang="0">
                        <a:pos x="126" y="797"/>
                      </a:cxn>
                      <a:cxn ang="0">
                        <a:pos x="74" y="882"/>
                      </a:cxn>
                      <a:cxn ang="0">
                        <a:pos x="77" y="876"/>
                      </a:cxn>
                      <a:cxn ang="0">
                        <a:pos x="142" y="759"/>
                      </a:cxn>
                      <a:cxn ang="0">
                        <a:pos x="138" y="789"/>
                      </a:cxn>
                      <a:cxn ang="0">
                        <a:pos x="142" y="806"/>
                      </a:cxn>
                      <a:cxn ang="0">
                        <a:pos x="145" y="834"/>
                      </a:cxn>
                      <a:cxn ang="0">
                        <a:pos x="113" y="920"/>
                      </a:cxn>
                      <a:cxn ang="0">
                        <a:pos x="79" y="939"/>
                      </a:cxn>
                      <a:cxn ang="0">
                        <a:pos x="142" y="863"/>
                      </a:cxn>
                      <a:cxn ang="0">
                        <a:pos x="138" y="907"/>
                      </a:cxn>
                      <a:cxn ang="0">
                        <a:pos x="143" y="930"/>
                      </a:cxn>
                      <a:cxn ang="0">
                        <a:pos x="68" y="1083"/>
                      </a:cxn>
                      <a:cxn ang="0">
                        <a:pos x="138" y="967"/>
                      </a:cxn>
                      <a:cxn ang="0">
                        <a:pos x="153" y="924"/>
                      </a:cxn>
                      <a:cxn ang="0">
                        <a:pos x="163" y="886"/>
                      </a:cxn>
                    </a:cxnLst>
                    <a:rect l="0" t="0" r="r" b="b"/>
                    <a:pathLst>
                      <a:path w="189" h="1084">
                        <a:moveTo>
                          <a:pt x="174" y="84"/>
                        </a:moveTo>
                        <a:lnTo>
                          <a:pt x="177" y="24"/>
                        </a:lnTo>
                        <a:lnTo>
                          <a:pt x="188" y="21"/>
                        </a:lnTo>
                        <a:lnTo>
                          <a:pt x="175" y="0"/>
                        </a:lnTo>
                        <a:lnTo>
                          <a:pt x="170" y="1"/>
                        </a:lnTo>
                        <a:lnTo>
                          <a:pt x="162" y="9"/>
                        </a:lnTo>
                        <a:lnTo>
                          <a:pt x="161" y="27"/>
                        </a:lnTo>
                        <a:lnTo>
                          <a:pt x="154" y="38"/>
                        </a:lnTo>
                        <a:lnTo>
                          <a:pt x="91" y="193"/>
                        </a:lnTo>
                        <a:lnTo>
                          <a:pt x="5" y="237"/>
                        </a:lnTo>
                        <a:lnTo>
                          <a:pt x="90" y="191"/>
                        </a:lnTo>
                        <a:lnTo>
                          <a:pt x="138" y="96"/>
                        </a:lnTo>
                        <a:lnTo>
                          <a:pt x="154" y="82"/>
                        </a:lnTo>
                        <a:lnTo>
                          <a:pt x="139" y="123"/>
                        </a:lnTo>
                        <a:lnTo>
                          <a:pt x="154" y="126"/>
                        </a:lnTo>
                        <a:lnTo>
                          <a:pt x="74" y="293"/>
                        </a:lnTo>
                        <a:lnTo>
                          <a:pt x="129" y="188"/>
                        </a:lnTo>
                        <a:lnTo>
                          <a:pt x="155" y="158"/>
                        </a:lnTo>
                        <a:lnTo>
                          <a:pt x="154" y="180"/>
                        </a:lnTo>
                        <a:lnTo>
                          <a:pt x="145" y="214"/>
                        </a:lnTo>
                        <a:lnTo>
                          <a:pt x="138" y="242"/>
                        </a:lnTo>
                        <a:lnTo>
                          <a:pt x="119" y="306"/>
                        </a:lnTo>
                        <a:lnTo>
                          <a:pt x="84" y="420"/>
                        </a:lnTo>
                        <a:lnTo>
                          <a:pt x="41" y="553"/>
                        </a:lnTo>
                        <a:lnTo>
                          <a:pt x="5" y="646"/>
                        </a:lnTo>
                        <a:lnTo>
                          <a:pt x="43" y="533"/>
                        </a:lnTo>
                        <a:lnTo>
                          <a:pt x="66" y="465"/>
                        </a:lnTo>
                        <a:lnTo>
                          <a:pt x="95" y="379"/>
                        </a:lnTo>
                        <a:lnTo>
                          <a:pt x="111" y="326"/>
                        </a:lnTo>
                        <a:lnTo>
                          <a:pt x="135" y="261"/>
                        </a:lnTo>
                        <a:lnTo>
                          <a:pt x="145" y="231"/>
                        </a:lnTo>
                        <a:lnTo>
                          <a:pt x="154" y="204"/>
                        </a:lnTo>
                        <a:lnTo>
                          <a:pt x="149" y="206"/>
                        </a:lnTo>
                        <a:lnTo>
                          <a:pt x="158" y="224"/>
                        </a:lnTo>
                        <a:lnTo>
                          <a:pt x="149" y="242"/>
                        </a:lnTo>
                        <a:lnTo>
                          <a:pt x="135" y="298"/>
                        </a:lnTo>
                        <a:lnTo>
                          <a:pt x="121" y="356"/>
                        </a:lnTo>
                        <a:lnTo>
                          <a:pt x="104" y="402"/>
                        </a:lnTo>
                        <a:lnTo>
                          <a:pt x="132" y="306"/>
                        </a:lnTo>
                        <a:lnTo>
                          <a:pt x="145" y="261"/>
                        </a:lnTo>
                        <a:lnTo>
                          <a:pt x="154" y="224"/>
                        </a:lnTo>
                        <a:lnTo>
                          <a:pt x="158" y="224"/>
                        </a:lnTo>
                        <a:lnTo>
                          <a:pt x="151" y="278"/>
                        </a:lnTo>
                        <a:lnTo>
                          <a:pt x="159" y="264"/>
                        </a:lnTo>
                        <a:lnTo>
                          <a:pt x="154" y="298"/>
                        </a:lnTo>
                        <a:lnTo>
                          <a:pt x="145" y="336"/>
                        </a:lnTo>
                        <a:lnTo>
                          <a:pt x="126" y="392"/>
                        </a:lnTo>
                        <a:lnTo>
                          <a:pt x="104" y="430"/>
                        </a:lnTo>
                        <a:lnTo>
                          <a:pt x="84" y="477"/>
                        </a:lnTo>
                        <a:lnTo>
                          <a:pt x="68" y="516"/>
                        </a:lnTo>
                        <a:lnTo>
                          <a:pt x="79" y="496"/>
                        </a:lnTo>
                        <a:lnTo>
                          <a:pt x="110" y="428"/>
                        </a:lnTo>
                        <a:lnTo>
                          <a:pt x="145" y="345"/>
                        </a:lnTo>
                        <a:lnTo>
                          <a:pt x="151" y="326"/>
                        </a:lnTo>
                        <a:lnTo>
                          <a:pt x="158" y="298"/>
                        </a:lnTo>
                        <a:lnTo>
                          <a:pt x="150" y="361"/>
                        </a:lnTo>
                        <a:lnTo>
                          <a:pt x="163" y="337"/>
                        </a:lnTo>
                        <a:lnTo>
                          <a:pt x="151" y="420"/>
                        </a:lnTo>
                        <a:lnTo>
                          <a:pt x="149" y="439"/>
                        </a:lnTo>
                        <a:lnTo>
                          <a:pt x="144" y="450"/>
                        </a:lnTo>
                        <a:lnTo>
                          <a:pt x="128" y="495"/>
                        </a:lnTo>
                        <a:lnTo>
                          <a:pt x="111" y="537"/>
                        </a:lnTo>
                        <a:lnTo>
                          <a:pt x="77" y="608"/>
                        </a:lnTo>
                        <a:lnTo>
                          <a:pt x="47" y="675"/>
                        </a:lnTo>
                        <a:lnTo>
                          <a:pt x="0" y="769"/>
                        </a:lnTo>
                        <a:lnTo>
                          <a:pt x="56" y="646"/>
                        </a:lnTo>
                        <a:lnTo>
                          <a:pt x="113" y="524"/>
                        </a:lnTo>
                        <a:lnTo>
                          <a:pt x="135" y="477"/>
                        </a:lnTo>
                        <a:lnTo>
                          <a:pt x="149" y="427"/>
                        </a:lnTo>
                        <a:lnTo>
                          <a:pt x="160" y="404"/>
                        </a:lnTo>
                        <a:lnTo>
                          <a:pt x="162" y="407"/>
                        </a:lnTo>
                        <a:lnTo>
                          <a:pt x="97" y="621"/>
                        </a:lnTo>
                        <a:lnTo>
                          <a:pt x="147" y="475"/>
                        </a:lnTo>
                        <a:lnTo>
                          <a:pt x="159" y="469"/>
                        </a:lnTo>
                        <a:lnTo>
                          <a:pt x="145" y="549"/>
                        </a:lnTo>
                        <a:lnTo>
                          <a:pt x="158" y="530"/>
                        </a:lnTo>
                        <a:lnTo>
                          <a:pt x="138" y="618"/>
                        </a:lnTo>
                        <a:lnTo>
                          <a:pt x="126" y="675"/>
                        </a:lnTo>
                        <a:lnTo>
                          <a:pt x="104" y="721"/>
                        </a:lnTo>
                        <a:lnTo>
                          <a:pt x="72" y="778"/>
                        </a:lnTo>
                        <a:lnTo>
                          <a:pt x="43" y="834"/>
                        </a:lnTo>
                        <a:lnTo>
                          <a:pt x="21" y="872"/>
                        </a:lnTo>
                        <a:lnTo>
                          <a:pt x="5" y="892"/>
                        </a:lnTo>
                        <a:lnTo>
                          <a:pt x="98" y="741"/>
                        </a:lnTo>
                        <a:lnTo>
                          <a:pt x="119" y="696"/>
                        </a:lnTo>
                        <a:lnTo>
                          <a:pt x="129" y="665"/>
                        </a:lnTo>
                        <a:lnTo>
                          <a:pt x="144" y="608"/>
                        </a:lnTo>
                        <a:lnTo>
                          <a:pt x="158" y="555"/>
                        </a:lnTo>
                        <a:lnTo>
                          <a:pt x="143" y="632"/>
                        </a:lnTo>
                        <a:lnTo>
                          <a:pt x="154" y="605"/>
                        </a:lnTo>
                        <a:lnTo>
                          <a:pt x="142" y="668"/>
                        </a:lnTo>
                        <a:lnTo>
                          <a:pt x="152" y="654"/>
                        </a:lnTo>
                        <a:lnTo>
                          <a:pt x="141" y="729"/>
                        </a:lnTo>
                        <a:lnTo>
                          <a:pt x="154" y="703"/>
                        </a:lnTo>
                        <a:lnTo>
                          <a:pt x="142" y="741"/>
                        </a:lnTo>
                        <a:lnTo>
                          <a:pt x="126" y="797"/>
                        </a:lnTo>
                        <a:lnTo>
                          <a:pt x="113" y="814"/>
                        </a:lnTo>
                        <a:lnTo>
                          <a:pt x="74" y="882"/>
                        </a:lnTo>
                        <a:lnTo>
                          <a:pt x="37" y="920"/>
                        </a:lnTo>
                        <a:lnTo>
                          <a:pt x="77" y="876"/>
                        </a:lnTo>
                        <a:lnTo>
                          <a:pt x="111" y="816"/>
                        </a:lnTo>
                        <a:lnTo>
                          <a:pt x="142" y="759"/>
                        </a:lnTo>
                        <a:lnTo>
                          <a:pt x="151" y="732"/>
                        </a:lnTo>
                        <a:lnTo>
                          <a:pt x="138" y="789"/>
                        </a:lnTo>
                        <a:lnTo>
                          <a:pt x="149" y="778"/>
                        </a:lnTo>
                        <a:lnTo>
                          <a:pt x="142" y="806"/>
                        </a:lnTo>
                        <a:lnTo>
                          <a:pt x="138" y="845"/>
                        </a:lnTo>
                        <a:lnTo>
                          <a:pt x="145" y="834"/>
                        </a:lnTo>
                        <a:lnTo>
                          <a:pt x="137" y="867"/>
                        </a:lnTo>
                        <a:lnTo>
                          <a:pt x="113" y="920"/>
                        </a:lnTo>
                        <a:lnTo>
                          <a:pt x="98" y="929"/>
                        </a:lnTo>
                        <a:lnTo>
                          <a:pt x="79" y="939"/>
                        </a:lnTo>
                        <a:lnTo>
                          <a:pt x="116" y="910"/>
                        </a:lnTo>
                        <a:lnTo>
                          <a:pt x="142" y="863"/>
                        </a:lnTo>
                        <a:lnTo>
                          <a:pt x="149" y="826"/>
                        </a:lnTo>
                        <a:lnTo>
                          <a:pt x="138" y="907"/>
                        </a:lnTo>
                        <a:lnTo>
                          <a:pt x="149" y="886"/>
                        </a:lnTo>
                        <a:lnTo>
                          <a:pt x="143" y="930"/>
                        </a:lnTo>
                        <a:lnTo>
                          <a:pt x="132" y="991"/>
                        </a:lnTo>
                        <a:lnTo>
                          <a:pt x="68" y="1083"/>
                        </a:lnTo>
                        <a:lnTo>
                          <a:pt x="132" y="997"/>
                        </a:lnTo>
                        <a:lnTo>
                          <a:pt x="138" y="967"/>
                        </a:lnTo>
                        <a:lnTo>
                          <a:pt x="143" y="948"/>
                        </a:lnTo>
                        <a:lnTo>
                          <a:pt x="153" y="924"/>
                        </a:lnTo>
                        <a:lnTo>
                          <a:pt x="160" y="969"/>
                        </a:lnTo>
                        <a:lnTo>
                          <a:pt x="163" y="886"/>
                        </a:lnTo>
                        <a:lnTo>
                          <a:pt x="174" y="84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84" name="Freeform 47"/>
                  <p:cNvSpPr>
                    <a:spLocks/>
                  </p:cNvSpPr>
                  <p:nvPr/>
                </p:nvSpPr>
                <p:spPr bwMode="ltGray">
                  <a:xfrm>
                    <a:off x="456" y="1735"/>
                    <a:ext cx="180" cy="1085"/>
                  </a:xfrm>
                  <a:custGeom>
                    <a:avLst/>
                    <a:gdLst/>
                    <a:ahLst/>
                    <a:cxnLst>
                      <a:cxn ang="0">
                        <a:pos x="1" y="897"/>
                      </a:cxn>
                      <a:cxn ang="0">
                        <a:pos x="6" y="858"/>
                      </a:cxn>
                      <a:cxn ang="0">
                        <a:pos x="51" y="1084"/>
                      </a:cxn>
                      <a:cxn ang="0">
                        <a:pos x="16" y="864"/>
                      </a:cxn>
                      <a:cxn ang="0">
                        <a:pos x="19" y="840"/>
                      </a:cxn>
                      <a:cxn ang="0">
                        <a:pos x="63" y="1001"/>
                      </a:cxn>
                      <a:cxn ang="0">
                        <a:pos x="18" y="831"/>
                      </a:cxn>
                      <a:cxn ang="0">
                        <a:pos x="24" y="795"/>
                      </a:cxn>
                      <a:cxn ang="0">
                        <a:pos x="29" y="756"/>
                      </a:cxn>
                      <a:cxn ang="0">
                        <a:pos x="26" y="728"/>
                      </a:cxn>
                      <a:cxn ang="0">
                        <a:pos x="32" y="712"/>
                      </a:cxn>
                      <a:cxn ang="0">
                        <a:pos x="29" y="709"/>
                      </a:cxn>
                      <a:cxn ang="0">
                        <a:pos x="29" y="670"/>
                      </a:cxn>
                      <a:cxn ang="0">
                        <a:pos x="32" y="643"/>
                      </a:cxn>
                      <a:cxn ang="0">
                        <a:pos x="84" y="832"/>
                      </a:cxn>
                      <a:cxn ang="0">
                        <a:pos x="29" y="634"/>
                      </a:cxn>
                      <a:cxn ang="0">
                        <a:pos x="35" y="634"/>
                      </a:cxn>
                      <a:cxn ang="0">
                        <a:pos x="35" y="576"/>
                      </a:cxn>
                      <a:cxn ang="0">
                        <a:pos x="102" y="710"/>
                      </a:cxn>
                      <a:cxn ang="0">
                        <a:pos x="49" y="617"/>
                      </a:cxn>
                      <a:cxn ang="0">
                        <a:pos x="30" y="539"/>
                      </a:cxn>
                      <a:cxn ang="0">
                        <a:pos x="32" y="511"/>
                      </a:cxn>
                      <a:cxn ang="0">
                        <a:pos x="43" y="535"/>
                      </a:cxn>
                      <a:cxn ang="0">
                        <a:pos x="44" y="501"/>
                      </a:cxn>
                      <a:cxn ang="0">
                        <a:pos x="94" y="560"/>
                      </a:cxn>
                      <a:cxn ang="0">
                        <a:pos x="75" y="530"/>
                      </a:cxn>
                      <a:cxn ang="0">
                        <a:pos x="37" y="456"/>
                      </a:cxn>
                      <a:cxn ang="0">
                        <a:pos x="35" y="407"/>
                      </a:cxn>
                      <a:cxn ang="0">
                        <a:pos x="39" y="377"/>
                      </a:cxn>
                      <a:cxn ang="0">
                        <a:pos x="51" y="399"/>
                      </a:cxn>
                      <a:cxn ang="0">
                        <a:pos x="49" y="348"/>
                      </a:cxn>
                      <a:cxn ang="0">
                        <a:pos x="44" y="314"/>
                      </a:cxn>
                      <a:cxn ang="0">
                        <a:pos x="48" y="295"/>
                      </a:cxn>
                      <a:cxn ang="0">
                        <a:pos x="99" y="387"/>
                      </a:cxn>
                      <a:cxn ang="0">
                        <a:pos x="160" y="456"/>
                      </a:cxn>
                      <a:cxn ang="0">
                        <a:pos x="75" y="342"/>
                      </a:cxn>
                      <a:cxn ang="0">
                        <a:pos x="48" y="295"/>
                      </a:cxn>
                      <a:cxn ang="0">
                        <a:pos x="51" y="268"/>
                      </a:cxn>
                      <a:cxn ang="0">
                        <a:pos x="45" y="207"/>
                      </a:cxn>
                      <a:cxn ang="0">
                        <a:pos x="48" y="165"/>
                      </a:cxn>
                      <a:cxn ang="0">
                        <a:pos x="75" y="216"/>
                      </a:cxn>
                      <a:cxn ang="0">
                        <a:pos x="69" y="201"/>
                      </a:cxn>
                      <a:cxn ang="0">
                        <a:pos x="51" y="165"/>
                      </a:cxn>
                      <a:cxn ang="0">
                        <a:pos x="48" y="146"/>
                      </a:cxn>
                      <a:cxn ang="0">
                        <a:pos x="39" y="118"/>
                      </a:cxn>
                      <a:cxn ang="0">
                        <a:pos x="94" y="168"/>
                      </a:cxn>
                      <a:cxn ang="0">
                        <a:pos x="39" y="80"/>
                      </a:cxn>
                      <a:cxn ang="0">
                        <a:pos x="104" y="80"/>
                      </a:cxn>
                      <a:cxn ang="0">
                        <a:pos x="133" y="69"/>
                      </a:cxn>
                      <a:cxn ang="0">
                        <a:pos x="48" y="80"/>
                      </a:cxn>
                      <a:cxn ang="0">
                        <a:pos x="35" y="33"/>
                      </a:cxn>
                      <a:cxn ang="0">
                        <a:pos x="17" y="13"/>
                      </a:cxn>
                      <a:cxn ang="0">
                        <a:pos x="0" y="942"/>
                      </a:cxn>
                    </a:cxnLst>
                    <a:rect l="0" t="0" r="r" b="b"/>
                    <a:pathLst>
                      <a:path w="180" h="1085">
                        <a:moveTo>
                          <a:pt x="0" y="942"/>
                        </a:moveTo>
                        <a:lnTo>
                          <a:pt x="1" y="897"/>
                        </a:lnTo>
                        <a:lnTo>
                          <a:pt x="11" y="923"/>
                        </a:lnTo>
                        <a:lnTo>
                          <a:pt x="6" y="858"/>
                        </a:lnTo>
                        <a:lnTo>
                          <a:pt x="17" y="867"/>
                        </a:lnTo>
                        <a:lnTo>
                          <a:pt x="51" y="1084"/>
                        </a:lnTo>
                        <a:lnTo>
                          <a:pt x="19" y="897"/>
                        </a:lnTo>
                        <a:lnTo>
                          <a:pt x="16" y="864"/>
                        </a:lnTo>
                        <a:lnTo>
                          <a:pt x="13" y="832"/>
                        </a:lnTo>
                        <a:lnTo>
                          <a:pt x="19" y="840"/>
                        </a:lnTo>
                        <a:lnTo>
                          <a:pt x="40" y="900"/>
                        </a:lnTo>
                        <a:lnTo>
                          <a:pt x="63" y="1001"/>
                        </a:lnTo>
                        <a:lnTo>
                          <a:pt x="29" y="867"/>
                        </a:lnTo>
                        <a:lnTo>
                          <a:pt x="18" y="831"/>
                        </a:lnTo>
                        <a:lnTo>
                          <a:pt x="17" y="779"/>
                        </a:lnTo>
                        <a:lnTo>
                          <a:pt x="24" y="795"/>
                        </a:lnTo>
                        <a:lnTo>
                          <a:pt x="22" y="736"/>
                        </a:lnTo>
                        <a:lnTo>
                          <a:pt x="29" y="756"/>
                        </a:lnTo>
                        <a:lnTo>
                          <a:pt x="60" y="952"/>
                        </a:lnTo>
                        <a:lnTo>
                          <a:pt x="26" y="728"/>
                        </a:lnTo>
                        <a:lnTo>
                          <a:pt x="22" y="690"/>
                        </a:lnTo>
                        <a:lnTo>
                          <a:pt x="32" y="712"/>
                        </a:lnTo>
                        <a:lnTo>
                          <a:pt x="57" y="821"/>
                        </a:lnTo>
                        <a:lnTo>
                          <a:pt x="29" y="709"/>
                        </a:lnTo>
                        <a:lnTo>
                          <a:pt x="19" y="652"/>
                        </a:lnTo>
                        <a:lnTo>
                          <a:pt x="29" y="670"/>
                        </a:lnTo>
                        <a:lnTo>
                          <a:pt x="22" y="634"/>
                        </a:lnTo>
                        <a:lnTo>
                          <a:pt x="32" y="643"/>
                        </a:lnTo>
                        <a:lnTo>
                          <a:pt x="41" y="709"/>
                        </a:lnTo>
                        <a:lnTo>
                          <a:pt x="84" y="832"/>
                        </a:lnTo>
                        <a:lnTo>
                          <a:pt x="39" y="690"/>
                        </a:lnTo>
                        <a:lnTo>
                          <a:pt x="29" y="634"/>
                        </a:lnTo>
                        <a:lnTo>
                          <a:pt x="26" y="605"/>
                        </a:lnTo>
                        <a:lnTo>
                          <a:pt x="35" y="634"/>
                        </a:lnTo>
                        <a:lnTo>
                          <a:pt x="29" y="569"/>
                        </a:lnTo>
                        <a:lnTo>
                          <a:pt x="35" y="576"/>
                        </a:lnTo>
                        <a:lnTo>
                          <a:pt x="40" y="610"/>
                        </a:lnTo>
                        <a:lnTo>
                          <a:pt x="102" y="710"/>
                        </a:lnTo>
                        <a:lnTo>
                          <a:pt x="68" y="650"/>
                        </a:lnTo>
                        <a:lnTo>
                          <a:pt x="49" y="617"/>
                        </a:lnTo>
                        <a:lnTo>
                          <a:pt x="44" y="606"/>
                        </a:lnTo>
                        <a:lnTo>
                          <a:pt x="30" y="539"/>
                        </a:lnTo>
                        <a:lnTo>
                          <a:pt x="35" y="551"/>
                        </a:lnTo>
                        <a:lnTo>
                          <a:pt x="32" y="511"/>
                        </a:lnTo>
                        <a:lnTo>
                          <a:pt x="30" y="518"/>
                        </a:lnTo>
                        <a:lnTo>
                          <a:pt x="43" y="535"/>
                        </a:lnTo>
                        <a:lnTo>
                          <a:pt x="34" y="491"/>
                        </a:lnTo>
                        <a:lnTo>
                          <a:pt x="44" y="501"/>
                        </a:lnTo>
                        <a:lnTo>
                          <a:pt x="68" y="522"/>
                        </a:lnTo>
                        <a:lnTo>
                          <a:pt x="94" y="560"/>
                        </a:lnTo>
                        <a:lnTo>
                          <a:pt x="157" y="700"/>
                        </a:lnTo>
                        <a:lnTo>
                          <a:pt x="75" y="530"/>
                        </a:lnTo>
                        <a:lnTo>
                          <a:pt x="45" y="491"/>
                        </a:lnTo>
                        <a:lnTo>
                          <a:pt x="37" y="456"/>
                        </a:lnTo>
                        <a:lnTo>
                          <a:pt x="49" y="473"/>
                        </a:lnTo>
                        <a:lnTo>
                          <a:pt x="35" y="407"/>
                        </a:lnTo>
                        <a:lnTo>
                          <a:pt x="44" y="412"/>
                        </a:lnTo>
                        <a:lnTo>
                          <a:pt x="39" y="377"/>
                        </a:lnTo>
                        <a:lnTo>
                          <a:pt x="40" y="369"/>
                        </a:lnTo>
                        <a:lnTo>
                          <a:pt x="51" y="399"/>
                        </a:lnTo>
                        <a:lnTo>
                          <a:pt x="40" y="348"/>
                        </a:lnTo>
                        <a:lnTo>
                          <a:pt x="49" y="348"/>
                        </a:lnTo>
                        <a:lnTo>
                          <a:pt x="39" y="314"/>
                        </a:lnTo>
                        <a:lnTo>
                          <a:pt x="44" y="314"/>
                        </a:lnTo>
                        <a:lnTo>
                          <a:pt x="39" y="295"/>
                        </a:lnTo>
                        <a:lnTo>
                          <a:pt x="48" y="295"/>
                        </a:lnTo>
                        <a:lnTo>
                          <a:pt x="67" y="336"/>
                        </a:lnTo>
                        <a:lnTo>
                          <a:pt x="99" y="387"/>
                        </a:lnTo>
                        <a:lnTo>
                          <a:pt x="131" y="428"/>
                        </a:lnTo>
                        <a:lnTo>
                          <a:pt x="160" y="456"/>
                        </a:lnTo>
                        <a:lnTo>
                          <a:pt x="91" y="369"/>
                        </a:lnTo>
                        <a:lnTo>
                          <a:pt x="75" y="342"/>
                        </a:lnTo>
                        <a:lnTo>
                          <a:pt x="51" y="308"/>
                        </a:lnTo>
                        <a:lnTo>
                          <a:pt x="48" y="295"/>
                        </a:lnTo>
                        <a:lnTo>
                          <a:pt x="41" y="258"/>
                        </a:lnTo>
                        <a:lnTo>
                          <a:pt x="51" y="268"/>
                        </a:lnTo>
                        <a:lnTo>
                          <a:pt x="40" y="207"/>
                        </a:lnTo>
                        <a:lnTo>
                          <a:pt x="45" y="207"/>
                        </a:lnTo>
                        <a:lnTo>
                          <a:pt x="39" y="165"/>
                        </a:lnTo>
                        <a:lnTo>
                          <a:pt x="48" y="165"/>
                        </a:lnTo>
                        <a:lnTo>
                          <a:pt x="53" y="185"/>
                        </a:lnTo>
                        <a:lnTo>
                          <a:pt x="75" y="216"/>
                        </a:lnTo>
                        <a:lnTo>
                          <a:pt x="138" y="287"/>
                        </a:lnTo>
                        <a:lnTo>
                          <a:pt x="69" y="201"/>
                        </a:lnTo>
                        <a:lnTo>
                          <a:pt x="53" y="183"/>
                        </a:lnTo>
                        <a:lnTo>
                          <a:pt x="51" y="165"/>
                        </a:lnTo>
                        <a:lnTo>
                          <a:pt x="41" y="136"/>
                        </a:lnTo>
                        <a:lnTo>
                          <a:pt x="48" y="146"/>
                        </a:lnTo>
                        <a:lnTo>
                          <a:pt x="32" y="107"/>
                        </a:lnTo>
                        <a:lnTo>
                          <a:pt x="39" y="118"/>
                        </a:lnTo>
                        <a:lnTo>
                          <a:pt x="52" y="117"/>
                        </a:lnTo>
                        <a:lnTo>
                          <a:pt x="94" y="168"/>
                        </a:lnTo>
                        <a:lnTo>
                          <a:pt x="51" y="118"/>
                        </a:lnTo>
                        <a:lnTo>
                          <a:pt x="39" y="80"/>
                        </a:lnTo>
                        <a:lnTo>
                          <a:pt x="51" y="80"/>
                        </a:lnTo>
                        <a:lnTo>
                          <a:pt x="104" y="80"/>
                        </a:lnTo>
                        <a:lnTo>
                          <a:pt x="179" y="42"/>
                        </a:lnTo>
                        <a:lnTo>
                          <a:pt x="133" y="69"/>
                        </a:lnTo>
                        <a:lnTo>
                          <a:pt x="66" y="89"/>
                        </a:lnTo>
                        <a:lnTo>
                          <a:pt x="48" y="80"/>
                        </a:lnTo>
                        <a:lnTo>
                          <a:pt x="41" y="61"/>
                        </a:lnTo>
                        <a:lnTo>
                          <a:pt x="35" y="33"/>
                        </a:lnTo>
                        <a:lnTo>
                          <a:pt x="20" y="0"/>
                        </a:lnTo>
                        <a:lnTo>
                          <a:pt x="17" y="13"/>
                        </a:lnTo>
                        <a:lnTo>
                          <a:pt x="13" y="2"/>
                        </a:lnTo>
                        <a:lnTo>
                          <a:pt x="0" y="942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</p:grpSp>
            <p:sp>
              <p:nvSpPr>
                <p:cNvPr id="81" name="Freeform 48"/>
                <p:cNvSpPr>
                  <a:spLocks/>
                </p:cNvSpPr>
                <p:nvPr/>
              </p:nvSpPr>
              <p:spPr bwMode="ltGray">
                <a:xfrm>
                  <a:off x="458" y="2825"/>
                  <a:ext cx="48" cy="828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18" y="63"/>
                    </a:cxn>
                    <a:cxn ang="0">
                      <a:pos x="28" y="163"/>
                    </a:cxn>
                    <a:cxn ang="0">
                      <a:pos x="37" y="301"/>
                    </a:cxn>
                    <a:cxn ang="0">
                      <a:pos x="47" y="477"/>
                    </a:cxn>
                    <a:cxn ang="0">
                      <a:pos x="47" y="665"/>
                    </a:cxn>
                    <a:cxn ang="0">
                      <a:pos x="42" y="827"/>
                    </a:cxn>
                    <a:cxn ang="0">
                      <a:pos x="37" y="827"/>
                    </a:cxn>
                    <a:cxn ang="0">
                      <a:pos x="42" y="665"/>
                    </a:cxn>
                    <a:cxn ang="0">
                      <a:pos x="42" y="526"/>
                    </a:cxn>
                    <a:cxn ang="0">
                      <a:pos x="33" y="375"/>
                    </a:cxn>
                    <a:cxn ang="0">
                      <a:pos x="18" y="226"/>
                    </a:cxn>
                    <a:cxn ang="0">
                      <a:pos x="0" y="38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48" h="828">
                      <a:moveTo>
                        <a:pt x="9" y="0"/>
                      </a:moveTo>
                      <a:lnTo>
                        <a:pt x="18" y="63"/>
                      </a:lnTo>
                      <a:lnTo>
                        <a:pt x="28" y="163"/>
                      </a:lnTo>
                      <a:lnTo>
                        <a:pt x="37" y="301"/>
                      </a:lnTo>
                      <a:lnTo>
                        <a:pt x="47" y="477"/>
                      </a:lnTo>
                      <a:lnTo>
                        <a:pt x="47" y="665"/>
                      </a:lnTo>
                      <a:lnTo>
                        <a:pt x="42" y="827"/>
                      </a:lnTo>
                      <a:lnTo>
                        <a:pt x="37" y="827"/>
                      </a:lnTo>
                      <a:lnTo>
                        <a:pt x="42" y="665"/>
                      </a:lnTo>
                      <a:lnTo>
                        <a:pt x="42" y="526"/>
                      </a:lnTo>
                      <a:lnTo>
                        <a:pt x="33" y="375"/>
                      </a:lnTo>
                      <a:lnTo>
                        <a:pt x="18" y="226"/>
                      </a:lnTo>
                      <a:lnTo>
                        <a:pt x="0" y="38"/>
                      </a:lnTo>
                      <a:lnTo>
                        <a:pt x="9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82" name="Freeform 49"/>
                <p:cNvSpPr>
                  <a:spLocks/>
                </p:cNvSpPr>
                <p:nvPr/>
              </p:nvSpPr>
              <p:spPr bwMode="ltGray">
                <a:xfrm>
                  <a:off x="216" y="2485"/>
                  <a:ext cx="141" cy="742"/>
                </a:xfrm>
                <a:custGeom>
                  <a:avLst/>
                  <a:gdLst/>
                  <a:ahLst/>
                  <a:cxnLst>
                    <a:cxn ang="0">
                      <a:pos x="40" y="741"/>
                    </a:cxn>
                    <a:cxn ang="0">
                      <a:pos x="30" y="613"/>
                    </a:cxn>
                    <a:cxn ang="0">
                      <a:pos x="26" y="559"/>
                    </a:cxn>
                    <a:cxn ang="0">
                      <a:pos x="16" y="492"/>
                    </a:cxn>
                    <a:cxn ang="0">
                      <a:pos x="5" y="428"/>
                    </a:cxn>
                    <a:cxn ang="0">
                      <a:pos x="2" y="390"/>
                    </a:cxn>
                    <a:cxn ang="0">
                      <a:pos x="0" y="353"/>
                    </a:cxn>
                    <a:cxn ang="0">
                      <a:pos x="2" y="298"/>
                    </a:cxn>
                    <a:cxn ang="0">
                      <a:pos x="4" y="242"/>
                    </a:cxn>
                    <a:cxn ang="0">
                      <a:pos x="20" y="101"/>
                    </a:cxn>
                    <a:cxn ang="0">
                      <a:pos x="26" y="69"/>
                    </a:cxn>
                    <a:cxn ang="0">
                      <a:pos x="40" y="32"/>
                    </a:cxn>
                    <a:cxn ang="0">
                      <a:pos x="50" y="8"/>
                    </a:cxn>
                    <a:cxn ang="0">
                      <a:pos x="65" y="0"/>
                    </a:cxn>
                    <a:cxn ang="0">
                      <a:pos x="76" y="8"/>
                    </a:cxn>
                    <a:cxn ang="0">
                      <a:pos x="91" y="32"/>
                    </a:cxn>
                    <a:cxn ang="0">
                      <a:pos x="105" y="75"/>
                    </a:cxn>
                    <a:cxn ang="0">
                      <a:pos x="109" y="106"/>
                    </a:cxn>
                    <a:cxn ang="0">
                      <a:pos x="119" y="150"/>
                    </a:cxn>
                    <a:cxn ang="0">
                      <a:pos x="126" y="190"/>
                    </a:cxn>
                    <a:cxn ang="0">
                      <a:pos x="137" y="384"/>
                    </a:cxn>
                    <a:cxn ang="0">
                      <a:pos x="140" y="421"/>
                    </a:cxn>
                    <a:cxn ang="0">
                      <a:pos x="137" y="483"/>
                    </a:cxn>
                    <a:cxn ang="0">
                      <a:pos x="129" y="665"/>
                    </a:cxn>
                    <a:cxn ang="0">
                      <a:pos x="129" y="488"/>
                    </a:cxn>
                    <a:cxn ang="0">
                      <a:pos x="126" y="410"/>
                    </a:cxn>
                    <a:cxn ang="0">
                      <a:pos x="123" y="361"/>
                    </a:cxn>
                    <a:cxn ang="0">
                      <a:pos x="118" y="298"/>
                    </a:cxn>
                    <a:cxn ang="0">
                      <a:pos x="111" y="233"/>
                    </a:cxn>
                    <a:cxn ang="0">
                      <a:pos x="103" y="170"/>
                    </a:cxn>
                    <a:cxn ang="0">
                      <a:pos x="92" y="112"/>
                    </a:cxn>
                    <a:cxn ang="0">
                      <a:pos x="84" y="60"/>
                    </a:cxn>
                    <a:cxn ang="0">
                      <a:pos x="76" y="32"/>
                    </a:cxn>
                    <a:cxn ang="0">
                      <a:pos x="66" y="19"/>
                    </a:cxn>
                    <a:cxn ang="0">
                      <a:pos x="57" y="32"/>
                    </a:cxn>
                    <a:cxn ang="0">
                      <a:pos x="48" y="58"/>
                    </a:cxn>
                    <a:cxn ang="0">
                      <a:pos x="44" y="106"/>
                    </a:cxn>
                    <a:cxn ang="0">
                      <a:pos x="44" y="142"/>
                    </a:cxn>
                    <a:cxn ang="0">
                      <a:pos x="42" y="211"/>
                    </a:cxn>
                    <a:cxn ang="0">
                      <a:pos x="39" y="252"/>
                    </a:cxn>
                    <a:cxn ang="0">
                      <a:pos x="28" y="319"/>
                    </a:cxn>
                    <a:cxn ang="0">
                      <a:pos x="26" y="353"/>
                    </a:cxn>
                    <a:cxn ang="0">
                      <a:pos x="24" y="387"/>
                    </a:cxn>
                    <a:cxn ang="0">
                      <a:pos x="24" y="436"/>
                    </a:cxn>
                    <a:cxn ang="0">
                      <a:pos x="42" y="602"/>
                    </a:cxn>
                    <a:cxn ang="0">
                      <a:pos x="40" y="741"/>
                    </a:cxn>
                  </a:cxnLst>
                  <a:rect l="0" t="0" r="r" b="b"/>
                  <a:pathLst>
                    <a:path w="141" h="742">
                      <a:moveTo>
                        <a:pt x="40" y="741"/>
                      </a:moveTo>
                      <a:lnTo>
                        <a:pt x="30" y="613"/>
                      </a:lnTo>
                      <a:lnTo>
                        <a:pt x="26" y="559"/>
                      </a:lnTo>
                      <a:lnTo>
                        <a:pt x="16" y="492"/>
                      </a:lnTo>
                      <a:lnTo>
                        <a:pt x="5" y="428"/>
                      </a:lnTo>
                      <a:lnTo>
                        <a:pt x="2" y="390"/>
                      </a:lnTo>
                      <a:lnTo>
                        <a:pt x="0" y="353"/>
                      </a:lnTo>
                      <a:lnTo>
                        <a:pt x="2" y="298"/>
                      </a:lnTo>
                      <a:lnTo>
                        <a:pt x="4" y="242"/>
                      </a:lnTo>
                      <a:lnTo>
                        <a:pt x="20" y="101"/>
                      </a:lnTo>
                      <a:lnTo>
                        <a:pt x="26" y="69"/>
                      </a:lnTo>
                      <a:lnTo>
                        <a:pt x="40" y="32"/>
                      </a:lnTo>
                      <a:lnTo>
                        <a:pt x="50" y="8"/>
                      </a:lnTo>
                      <a:lnTo>
                        <a:pt x="65" y="0"/>
                      </a:lnTo>
                      <a:lnTo>
                        <a:pt x="76" y="8"/>
                      </a:lnTo>
                      <a:lnTo>
                        <a:pt x="91" y="32"/>
                      </a:lnTo>
                      <a:lnTo>
                        <a:pt x="105" y="75"/>
                      </a:lnTo>
                      <a:lnTo>
                        <a:pt x="109" y="106"/>
                      </a:lnTo>
                      <a:lnTo>
                        <a:pt x="119" y="150"/>
                      </a:lnTo>
                      <a:lnTo>
                        <a:pt x="126" y="190"/>
                      </a:lnTo>
                      <a:lnTo>
                        <a:pt x="137" y="384"/>
                      </a:lnTo>
                      <a:lnTo>
                        <a:pt x="140" y="421"/>
                      </a:lnTo>
                      <a:lnTo>
                        <a:pt x="137" y="483"/>
                      </a:lnTo>
                      <a:lnTo>
                        <a:pt x="129" y="665"/>
                      </a:lnTo>
                      <a:lnTo>
                        <a:pt x="129" y="488"/>
                      </a:lnTo>
                      <a:lnTo>
                        <a:pt x="126" y="410"/>
                      </a:lnTo>
                      <a:lnTo>
                        <a:pt x="123" y="361"/>
                      </a:lnTo>
                      <a:lnTo>
                        <a:pt x="118" y="298"/>
                      </a:lnTo>
                      <a:lnTo>
                        <a:pt x="111" y="233"/>
                      </a:lnTo>
                      <a:lnTo>
                        <a:pt x="103" y="170"/>
                      </a:lnTo>
                      <a:lnTo>
                        <a:pt x="92" y="112"/>
                      </a:lnTo>
                      <a:lnTo>
                        <a:pt x="84" y="60"/>
                      </a:lnTo>
                      <a:lnTo>
                        <a:pt x="76" y="32"/>
                      </a:lnTo>
                      <a:lnTo>
                        <a:pt x="66" y="19"/>
                      </a:lnTo>
                      <a:lnTo>
                        <a:pt x="57" y="32"/>
                      </a:lnTo>
                      <a:lnTo>
                        <a:pt x="48" y="58"/>
                      </a:lnTo>
                      <a:lnTo>
                        <a:pt x="44" y="106"/>
                      </a:lnTo>
                      <a:lnTo>
                        <a:pt x="44" y="142"/>
                      </a:lnTo>
                      <a:lnTo>
                        <a:pt x="42" y="211"/>
                      </a:lnTo>
                      <a:lnTo>
                        <a:pt x="39" y="252"/>
                      </a:lnTo>
                      <a:lnTo>
                        <a:pt x="28" y="319"/>
                      </a:lnTo>
                      <a:lnTo>
                        <a:pt x="26" y="353"/>
                      </a:lnTo>
                      <a:lnTo>
                        <a:pt x="24" y="387"/>
                      </a:lnTo>
                      <a:lnTo>
                        <a:pt x="24" y="436"/>
                      </a:lnTo>
                      <a:lnTo>
                        <a:pt x="42" y="602"/>
                      </a:lnTo>
                      <a:lnTo>
                        <a:pt x="40" y="741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58" name="Freeform 50"/>
              <p:cNvSpPr>
                <a:spLocks/>
              </p:cNvSpPr>
              <p:nvPr/>
            </p:nvSpPr>
            <p:spPr bwMode="ltGray">
              <a:xfrm>
                <a:off x="1088" y="3940"/>
                <a:ext cx="74" cy="211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3" y="3"/>
                  </a:cxn>
                  <a:cxn ang="0">
                    <a:pos x="28" y="42"/>
                  </a:cxn>
                  <a:cxn ang="0">
                    <a:pos x="15" y="76"/>
                  </a:cxn>
                  <a:cxn ang="0">
                    <a:pos x="0" y="121"/>
                  </a:cxn>
                  <a:cxn ang="0">
                    <a:pos x="0" y="168"/>
                  </a:cxn>
                  <a:cxn ang="0">
                    <a:pos x="6" y="210"/>
                  </a:cxn>
                  <a:cxn ang="0">
                    <a:pos x="15" y="210"/>
                  </a:cxn>
                  <a:cxn ang="0">
                    <a:pos x="6" y="168"/>
                  </a:cxn>
                  <a:cxn ang="0">
                    <a:pos x="6" y="133"/>
                  </a:cxn>
                  <a:cxn ang="0">
                    <a:pos x="22" y="95"/>
                  </a:cxn>
                  <a:cxn ang="0">
                    <a:pos x="44" y="56"/>
                  </a:cxn>
                  <a:cxn ang="0">
                    <a:pos x="73" y="9"/>
                  </a:cxn>
                  <a:cxn ang="0">
                    <a:pos x="57" y="0"/>
                  </a:cxn>
                </a:cxnLst>
                <a:rect l="0" t="0" r="r" b="b"/>
                <a:pathLst>
                  <a:path w="74" h="211">
                    <a:moveTo>
                      <a:pt x="57" y="0"/>
                    </a:moveTo>
                    <a:lnTo>
                      <a:pt x="53" y="3"/>
                    </a:lnTo>
                    <a:lnTo>
                      <a:pt x="28" y="42"/>
                    </a:lnTo>
                    <a:lnTo>
                      <a:pt x="15" y="76"/>
                    </a:lnTo>
                    <a:lnTo>
                      <a:pt x="0" y="121"/>
                    </a:lnTo>
                    <a:lnTo>
                      <a:pt x="0" y="168"/>
                    </a:lnTo>
                    <a:lnTo>
                      <a:pt x="6" y="210"/>
                    </a:lnTo>
                    <a:lnTo>
                      <a:pt x="15" y="210"/>
                    </a:lnTo>
                    <a:lnTo>
                      <a:pt x="6" y="168"/>
                    </a:lnTo>
                    <a:lnTo>
                      <a:pt x="6" y="133"/>
                    </a:lnTo>
                    <a:lnTo>
                      <a:pt x="22" y="95"/>
                    </a:lnTo>
                    <a:lnTo>
                      <a:pt x="44" y="56"/>
                    </a:lnTo>
                    <a:lnTo>
                      <a:pt x="73" y="9"/>
                    </a:lnTo>
                    <a:lnTo>
                      <a:pt x="5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59" name="Freeform 51"/>
              <p:cNvSpPr>
                <a:spLocks/>
              </p:cNvSpPr>
              <p:nvPr/>
            </p:nvSpPr>
            <p:spPr bwMode="ltGray">
              <a:xfrm>
                <a:off x="2254" y="3865"/>
                <a:ext cx="99" cy="205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9" y="14"/>
                  </a:cxn>
                  <a:cxn ang="0">
                    <a:pos x="58" y="39"/>
                  </a:cxn>
                  <a:cxn ang="0">
                    <a:pos x="78" y="74"/>
                  </a:cxn>
                  <a:cxn ang="0">
                    <a:pos x="98" y="117"/>
                  </a:cxn>
                  <a:cxn ang="0">
                    <a:pos x="98" y="163"/>
                  </a:cxn>
                  <a:cxn ang="0">
                    <a:pos x="88" y="204"/>
                  </a:cxn>
                  <a:cxn ang="0">
                    <a:pos x="78" y="204"/>
                  </a:cxn>
                  <a:cxn ang="0">
                    <a:pos x="88" y="163"/>
                  </a:cxn>
                  <a:cxn ang="0">
                    <a:pos x="88" y="129"/>
                  </a:cxn>
                  <a:cxn ang="0">
                    <a:pos x="69" y="92"/>
                  </a:cxn>
                  <a:cxn ang="0">
                    <a:pos x="39" y="55"/>
                  </a:cxn>
                  <a:cxn ang="0">
                    <a:pos x="0" y="9"/>
                  </a:cxn>
                  <a:cxn ang="0">
                    <a:pos x="19" y="0"/>
                  </a:cxn>
                </a:cxnLst>
                <a:rect l="0" t="0" r="r" b="b"/>
                <a:pathLst>
                  <a:path w="99" h="205">
                    <a:moveTo>
                      <a:pt x="19" y="0"/>
                    </a:moveTo>
                    <a:lnTo>
                      <a:pt x="39" y="14"/>
                    </a:lnTo>
                    <a:lnTo>
                      <a:pt x="58" y="39"/>
                    </a:lnTo>
                    <a:lnTo>
                      <a:pt x="78" y="74"/>
                    </a:lnTo>
                    <a:lnTo>
                      <a:pt x="98" y="117"/>
                    </a:lnTo>
                    <a:lnTo>
                      <a:pt x="98" y="163"/>
                    </a:lnTo>
                    <a:lnTo>
                      <a:pt x="88" y="204"/>
                    </a:lnTo>
                    <a:lnTo>
                      <a:pt x="78" y="204"/>
                    </a:lnTo>
                    <a:lnTo>
                      <a:pt x="88" y="163"/>
                    </a:lnTo>
                    <a:lnTo>
                      <a:pt x="88" y="129"/>
                    </a:lnTo>
                    <a:lnTo>
                      <a:pt x="69" y="92"/>
                    </a:lnTo>
                    <a:lnTo>
                      <a:pt x="39" y="55"/>
                    </a:lnTo>
                    <a:lnTo>
                      <a:pt x="0" y="9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0" name="Freeform 52"/>
              <p:cNvSpPr>
                <a:spLocks/>
              </p:cNvSpPr>
              <p:nvPr/>
            </p:nvSpPr>
            <p:spPr bwMode="ltGray">
              <a:xfrm>
                <a:off x="1782" y="3751"/>
                <a:ext cx="165" cy="204"/>
              </a:xfrm>
              <a:custGeom>
                <a:avLst/>
                <a:gdLst/>
                <a:ahLst/>
                <a:cxnLst>
                  <a:cxn ang="0">
                    <a:pos x="160" y="32"/>
                  </a:cxn>
                  <a:cxn ang="0">
                    <a:pos x="125" y="0"/>
                  </a:cxn>
                  <a:cxn ang="0">
                    <a:pos x="103" y="0"/>
                  </a:cxn>
                  <a:cxn ang="0">
                    <a:pos x="85" y="2"/>
                  </a:cxn>
                  <a:cxn ang="0">
                    <a:pos x="70" y="11"/>
                  </a:cxn>
                  <a:cxn ang="0">
                    <a:pos x="32" y="37"/>
                  </a:cxn>
                  <a:cxn ang="0">
                    <a:pos x="19" y="48"/>
                  </a:cxn>
                  <a:cxn ang="0">
                    <a:pos x="12" y="60"/>
                  </a:cxn>
                  <a:cxn ang="0">
                    <a:pos x="2" y="95"/>
                  </a:cxn>
                  <a:cxn ang="0">
                    <a:pos x="0" y="106"/>
                  </a:cxn>
                  <a:cxn ang="0">
                    <a:pos x="2" y="118"/>
                  </a:cxn>
                  <a:cxn ang="0">
                    <a:pos x="9" y="133"/>
                  </a:cxn>
                  <a:cxn ang="0">
                    <a:pos x="24" y="154"/>
                  </a:cxn>
                  <a:cxn ang="0">
                    <a:pos x="36" y="169"/>
                  </a:cxn>
                  <a:cxn ang="0">
                    <a:pos x="55" y="184"/>
                  </a:cxn>
                  <a:cxn ang="0">
                    <a:pos x="92" y="203"/>
                  </a:cxn>
                  <a:cxn ang="0">
                    <a:pos x="72" y="179"/>
                  </a:cxn>
                  <a:cxn ang="0">
                    <a:pos x="57" y="158"/>
                  </a:cxn>
                  <a:cxn ang="0">
                    <a:pos x="49" y="138"/>
                  </a:cxn>
                  <a:cxn ang="0">
                    <a:pos x="51" y="118"/>
                  </a:cxn>
                  <a:cxn ang="0">
                    <a:pos x="55" y="106"/>
                  </a:cxn>
                  <a:cxn ang="0">
                    <a:pos x="49" y="89"/>
                  </a:cxn>
                  <a:cxn ang="0">
                    <a:pos x="45" y="75"/>
                  </a:cxn>
                  <a:cxn ang="0">
                    <a:pos x="60" y="48"/>
                  </a:cxn>
                  <a:cxn ang="0">
                    <a:pos x="63" y="34"/>
                  </a:cxn>
                  <a:cxn ang="0">
                    <a:pos x="77" y="23"/>
                  </a:cxn>
                  <a:cxn ang="0">
                    <a:pos x="103" y="8"/>
                  </a:cxn>
                  <a:cxn ang="0">
                    <a:pos x="117" y="19"/>
                  </a:cxn>
                  <a:cxn ang="0">
                    <a:pos x="164" y="38"/>
                  </a:cxn>
                  <a:cxn ang="0">
                    <a:pos x="160" y="32"/>
                  </a:cxn>
                </a:cxnLst>
                <a:rect l="0" t="0" r="r" b="b"/>
                <a:pathLst>
                  <a:path w="165" h="204">
                    <a:moveTo>
                      <a:pt x="160" y="32"/>
                    </a:moveTo>
                    <a:lnTo>
                      <a:pt x="125" y="0"/>
                    </a:lnTo>
                    <a:lnTo>
                      <a:pt x="103" y="0"/>
                    </a:lnTo>
                    <a:lnTo>
                      <a:pt x="85" y="2"/>
                    </a:lnTo>
                    <a:lnTo>
                      <a:pt x="70" y="11"/>
                    </a:lnTo>
                    <a:lnTo>
                      <a:pt x="32" y="37"/>
                    </a:lnTo>
                    <a:lnTo>
                      <a:pt x="19" y="48"/>
                    </a:lnTo>
                    <a:lnTo>
                      <a:pt x="12" y="60"/>
                    </a:lnTo>
                    <a:lnTo>
                      <a:pt x="2" y="95"/>
                    </a:lnTo>
                    <a:lnTo>
                      <a:pt x="0" y="106"/>
                    </a:lnTo>
                    <a:lnTo>
                      <a:pt x="2" y="118"/>
                    </a:lnTo>
                    <a:lnTo>
                      <a:pt x="9" y="133"/>
                    </a:lnTo>
                    <a:lnTo>
                      <a:pt x="24" y="154"/>
                    </a:lnTo>
                    <a:lnTo>
                      <a:pt x="36" y="169"/>
                    </a:lnTo>
                    <a:lnTo>
                      <a:pt x="55" y="184"/>
                    </a:lnTo>
                    <a:lnTo>
                      <a:pt x="92" y="203"/>
                    </a:lnTo>
                    <a:lnTo>
                      <a:pt x="72" y="179"/>
                    </a:lnTo>
                    <a:lnTo>
                      <a:pt x="57" y="158"/>
                    </a:lnTo>
                    <a:lnTo>
                      <a:pt x="49" y="138"/>
                    </a:lnTo>
                    <a:lnTo>
                      <a:pt x="51" y="118"/>
                    </a:lnTo>
                    <a:lnTo>
                      <a:pt x="55" y="106"/>
                    </a:lnTo>
                    <a:lnTo>
                      <a:pt x="49" y="89"/>
                    </a:lnTo>
                    <a:lnTo>
                      <a:pt x="45" y="75"/>
                    </a:lnTo>
                    <a:lnTo>
                      <a:pt x="60" y="48"/>
                    </a:lnTo>
                    <a:lnTo>
                      <a:pt x="63" y="34"/>
                    </a:lnTo>
                    <a:lnTo>
                      <a:pt x="77" y="23"/>
                    </a:lnTo>
                    <a:lnTo>
                      <a:pt x="103" y="8"/>
                    </a:lnTo>
                    <a:lnTo>
                      <a:pt x="117" y="19"/>
                    </a:lnTo>
                    <a:lnTo>
                      <a:pt x="164" y="38"/>
                    </a:lnTo>
                    <a:lnTo>
                      <a:pt x="160" y="3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1" name="Freeform 53"/>
              <p:cNvSpPr>
                <a:spLocks/>
              </p:cNvSpPr>
              <p:nvPr/>
            </p:nvSpPr>
            <p:spPr bwMode="ltGray">
              <a:xfrm>
                <a:off x="866" y="3767"/>
                <a:ext cx="307" cy="273"/>
              </a:xfrm>
              <a:custGeom>
                <a:avLst/>
                <a:gdLst/>
                <a:ahLst/>
                <a:cxnLst>
                  <a:cxn ang="0">
                    <a:pos x="139" y="7"/>
                  </a:cxn>
                  <a:cxn ang="0">
                    <a:pos x="21" y="12"/>
                  </a:cxn>
                  <a:cxn ang="0">
                    <a:pos x="130" y="12"/>
                  </a:cxn>
                  <a:cxn ang="0">
                    <a:pos x="113" y="23"/>
                  </a:cxn>
                  <a:cxn ang="0">
                    <a:pos x="113" y="28"/>
                  </a:cxn>
                  <a:cxn ang="0">
                    <a:pos x="60" y="40"/>
                  </a:cxn>
                  <a:cxn ang="0">
                    <a:pos x="99" y="36"/>
                  </a:cxn>
                  <a:cxn ang="0">
                    <a:pos x="99" y="43"/>
                  </a:cxn>
                  <a:cxn ang="0">
                    <a:pos x="110" y="45"/>
                  </a:cxn>
                  <a:cxn ang="0">
                    <a:pos x="12" y="74"/>
                  </a:cxn>
                  <a:cxn ang="0">
                    <a:pos x="104" y="59"/>
                  </a:cxn>
                  <a:cxn ang="0">
                    <a:pos x="82" y="79"/>
                  </a:cxn>
                  <a:cxn ang="0">
                    <a:pos x="12" y="90"/>
                  </a:cxn>
                  <a:cxn ang="0">
                    <a:pos x="87" y="80"/>
                  </a:cxn>
                  <a:cxn ang="0">
                    <a:pos x="29" y="103"/>
                  </a:cxn>
                  <a:cxn ang="0">
                    <a:pos x="64" y="93"/>
                  </a:cxn>
                  <a:cxn ang="0">
                    <a:pos x="87" y="90"/>
                  </a:cxn>
                  <a:cxn ang="0">
                    <a:pos x="87" y="98"/>
                  </a:cxn>
                  <a:cxn ang="0">
                    <a:pos x="73" y="111"/>
                  </a:cxn>
                  <a:cxn ang="0">
                    <a:pos x="8" y="129"/>
                  </a:cxn>
                  <a:cxn ang="0">
                    <a:pos x="82" y="114"/>
                  </a:cxn>
                  <a:cxn ang="0">
                    <a:pos x="69" y="134"/>
                  </a:cxn>
                  <a:cxn ang="0">
                    <a:pos x="52" y="145"/>
                  </a:cxn>
                  <a:cxn ang="0">
                    <a:pos x="60" y="145"/>
                  </a:cxn>
                  <a:cxn ang="0">
                    <a:pos x="60" y="152"/>
                  </a:cxn>
                  <a:cxn ang="0">
                    <a:pos x="12" y="168"/>
                  </a:cxn>
                  <a:cxn ang="0">
                    <a:pos x="52" y="167"/>
                  </a:cxn>
                  <a:cxn ang="0">
                    <a:pos x="52" y="168"/>
                  </a:cxn>
                  <a:cxn ang="0">
                    <a:pos x="56" y="176"/>
                  </a:cxn>
                  <a:cxn ang="0">
                    <a:pos x="46" y="191"/>
                  </a:cxn>
                  <a:cxn ang="0">
                    <a:pos x="56" y="198"/>
                  </a:cxn>
                  <a:cxn ang="0">
                    <a:pos x="60" y="229"/>
                  </a:cxn>
                  <a:cxn ang="0">
                    <a:pos x="69" y="191"/>
                  </a:cxn>
                  <a:cxn ang="0">
                    <a:pos x="143" y="272"/>
                  </a:cxn>
                  <a:cxn ang="0">
                    <a:pos x="99" y="176"/>
                  </a:cxn>
                  <a:cxn ang="0">
                    <a:pos x="99" y="175"/>
                  </a:cxn>
                  <a:cxn ang="0">
                    <a:pos x="104" y="167"/>
                  </a:cxn>
                  <a:cxn ang="0">
                    <a:pos x="166" y="214"/>
                  </a:cxn>
                  <a:cxn ang="0">
                    <a:pos x="126" y="188"/>
                  </a:cxn>
                  <a:cxn ang="0">
                    <a:pos x="113" y="145"/>
                  </a:cxn>
                  <a:cxn ang="0">
                    <a:pos x="116" y="134"/>
                  </a:cxn>
                  <a:cxn ang="0">
                    <a:pos x="139" y="162"/>
                  </a:cxn>
                  <a:cxn ang="0">
                    <a:pos x="126" y="119"/>
                  </a:cxn>
                  <a:cxn ang="0">
                    <a:pos x="148" y="111"/>
                  </a:cxn>
                  <a:cxn ang="0">
                    <a:pos x="166" y="141"/>
                  </a:cxn>
                  <a:cxn ang="0">
                    <a:pos x="143" y="90"/>
                  </a:cxn>
                  <a:cxn ang="0">
                    <a:pos x="148" y="85"/>
                  </a:cxn>
                  <a:cxn ang="0">
                    <a:pos x="152" y="62"/>
                  </a:cxn>
                  <a:cxn ang="0">
                    <a:pos x="174" y="64"/>
                  </a:cxn>
                  <a:cxn ang="0">
                    <a:pos x="253" y="126"/>
                  </a:cxn>
                  <a:cxn ang="0">
                    <a:pos x="195" y="90"/>
                  </a:cxn>
                  <a:cxn ang="0">
                    <a:pos x="166" y="40"/>
                  </a:cxn>
                  <a:cxn ang="0">
                    <a:pos x="174" y="31"/>
                  </a:cxn>
                  <a:cxn ang="0">
                    <a:pos x="213" y="59"/>
                  </a:cxn>
                  <a:cxn ang="0">
                    <a:pos x="205" y="57"/>
                  </a:cxn>
                  <a:cxn ang="0">
                    <a:pos x="187" y="18"/>
                  </a:cxn>
                  <a:cxn ang="0">
                    <a:pos x="236" y="57"/>
                  </a:cxn>
                  <a:cxn ang="0">
                    <a:pos x="204" y="38"/>
                  </a:cxn>
                  <a:cxn ang="0">
                    <a:pos x="179" y="2"/>
                  </a:cxn>
                </a:cxnLst>
                <a:rect l="0" t="0" r="r" b="b"/>
                <a:pathLst>
                  <a:path w="307" h="273">
                    <a:moveTo>
                      <a:pt x="173" y="3"/>
                    </a:moveTo>
                    <a:lnTo>
                      <a:pt x="152" y="0"/>
                    </a:lnTo>
                    <a:lnTo>
                      <a:pt x="139" y="7"/>
                    </a:lnTo>
                    <a:lnTo>
                      <a:pt x="126" y="9"/>
                    </a:lnTo>
                    <a:lnTo>
                      <a:pt x="96" y="12"/>
                    </a:lnTo>
                    <a:lnTo>
                      <a:pt x="21" y="12"/>
                    </a:lnTo>
                    <a:lnTo>
                      <a:pt x="96" y="13"/>
                    </a:lnTo>
                    <a:lnTo>
                      <a:pt x="116" y="9"/>
                    </a:lnTo>
                    <a:lnTo>
                      <a:pt x="130" y="12"/>
                    </a:lnTo>
                    <a:lnTo>
                      <a:pt x="113" y="16"/>
                    </a:lnTo>
                    <a:lnTo>
                      <a:pt x="126" y="16"/>
                    </a:lnTo>
                    <a:lnTo>
                      <a:pt x="113" y="23"/>
                    </a:lnTo>
                    <a:lnTo>
                      <a:pt x="17" y="64"/>
                    </a:lnTo>
                    <a:lnTo>
                      <a:pt x="116" y="23"/>
                    </a:lnTo>
                    <a:lnTo>
                      <a:pt x="113" y="28"/>
                    </a:lnTo>
                    <a:lnTo>
                      <a:pt x="99" y="36"/>
                    </a:lnTo>
                    <a:lnTo>
                      <a:pt x="87" y="38"/>
                    </a:lnTo>
                    <a:lnTo>
                      <a:pt x="60" y="40"/>
                    </a:lnTo>
                    <a:lnTo>
                      <a:pt x="17" y="36"/>
                    </a:lnTo>
                    <a:lnTo>
                      <a:pt x="87" y="40"/>
                    </a:lnTo>
                    <a:lnTo>
                      <a:pt x="99" y="36"/>
                    </a:lnTo>
                    <a:lnTo>
                      <a:pt x="113" y="33"/>
                    </a:lnTo>
                    <a:lnTo>
                      <a:pt x="110" y="40"/>
                    </a:lnTo>
                    <a:lnTo>
                      <a:pt x="99" y="43"/>
                    </a:lnTo>
                    <a:lnTo>
                      <a:pt x="12" y="67"/>
                    </a:lnTo>
                    <a:lnTo>
                      <a:pt x="99" y="45"/>
                    </a:lnTo>
                    <a:lnTo>
                      <a:pt x="110" y="45"/>
                    </a:lnTo>
                    <a:lnTo>
                      <a:pt x="99" y="52"/>
                    </a:lnTo>
                    <a:lnTo>
                      <a:pt x="87" y="59"/>
                    </a:lnTo>
                    <a:lnTo>
                      <a:pt x="12" y="74"/>
                    </a:lnTo>
                    <a:lnTo>
                      <a:pt x="96" y="57"/>
                    </a:lnTo>
                    <a:lnTo>
                      <a:pt x="99" y="57"/>
                    </a:lnTo>
                    <a:lnTo>
                      <a:pt x="104" y="59"/>
                    </a:lnTo>
                    <a:lnTo>
                      <a:pt x="87" y="69"/>
                    </a:lnTo>
                    <a:lnTo>
                      <a:pt x="104" y="67"/>
                    </a:lnTo>
                    <a:lnTo>
                      <a:pt x="82" y="79"/>
                    </a:lnTo>
                    <a:lnTo>
                      <a:pt x="64" y="85"/>
                    </a:lnTo>
                    <a:lnTo>
                      <a:pt x="29" y="90"/>
                    </a:lnTo>
                    <a:lnTo>
                      <a:pt x="12" y="90"/>
                    </a:lnTo>
                    <a:lnTo>
                      <a:pt x="43" y="88"/>
                    </a:lnTo>
                    <a:lnTo>
                      <a:pt x="77" y="83"/>
                    </a:lnTo>
                    <a:lnTo>
                      <a:pt x="87" y="80"/>
                    </a:lnTo>
                    <a:lnTo>
                      <a:pt x="77" y="88"/>
                    </a:lnTo>
                    <a:lnTo>
                      <a:pt x="60" y="98"/>
                    </a:lnTo>
                    <a:lnTo>
                      <a:pt x="29" y="103"/>
                    </a:lnTo>
                    <a:lnTo>
                      <a:pt x="0" y="106"/>
                    </a:lnTo>
                    <a:lnTo>
                      <a:pt x="38" y="100"/>
                    </a:lnTo>
                    <a:lnTo>
                      <a:pt x="64" y="93"/>
                    </a:lnTo>
                    <a:lnTo>
                      <a:pt x="87" y="85"/>
                    </a:lnTo>
                    <a:lnTo>
                      <a:pt x="90" y="83"/>
                    </a:lnTo>
                    <a:lnTo>
                      <a:pt x="87" y="90"/>
                    </a:lnTo>
                    <a:lnTo>
                      <a:pt x="96" y="88"/>
                    </a:lnTo>
                    <a:lnTo>
                      <a:pt x="104" y="90"/>
                    </a:lnTo>
                    <a:lnTo>
                      <a:pt x="87" y="98"/>
                    </a:lnTo>
                    <a:lnTo>
                      <a:pt x="87" y="103"/>
                    </a:lnTo>
                    <a:lnTo>
                      <a:pt x="64" y="111"/>
                    </a:lnTo>
                    <a:lnTo>
                      <a:pt x="73" y="111"/>
                    </a:lnTo>
                    <a:lnTo>
                      <a:pt x="64" y="117"/>
                    </a:lnTo>
                    <a:lnTo>
                      <a:pt x="34" y="126"/>
                    </a:lnTo>
                    <a:lnTo>
                      <a:pt x="8" y="129"/>
                    </a:lnTo>
                    <a:lnTo>
                      <a:pt x="46" y="124"/>
                    </a:lnTo>
                    <a:lnTo>
                      <a:pt x="69" y="117"/>
                    </a:lnTo>
                    <a:lnTo>
                      <a:pt x="82" y="114"/>
                    </a:lnTo>
                    <a:lnTo>
                      <a:pt x="82" y="121"/>
                    </a:lnTo>
                    <a:lnTo>
                      <a:pt x="82" y="124"/>
                    </a:lnTo>
                    <a:lnTo>
                      <a:pt x="69" y="134"/>
                    </a:lnTo>
                    <a:lnTo>
                      <a:pt x="56" y="141"/>
                    </a:lnTo>
                    <a:lnTo>
                      <a:pt x="64" y="141"/>
                    </a:lnTo>
                    <a:lnTo>
                      <a:pt x="52" y="145"/>
                    </a:lnTo>
                    <a:lnTo>
                      <a:pt x="8" y="157"/>
                    </a:lnTo>
                    <a:lnTo>
                      <a:pt x="38" y="150"/>
                    </a:lnTo>
                    <a:lnTo>
                      <a:pt x="60" y="145"/>
                    </a:lnTo>
                    <a:lnTo>
                      <a:pt x="60" y="152"/>
                    </a:lnTo>
                    <a:lnTo>
                      <a:pt x="46" y="155"/>
                    </a:lnTo>
                    <a:lnTo>
                      <a:pt x="60" y="152"/>
                    </a:lnTo>
                    <a:lnTo>
                      <a:pt x="60" y="157"/>
                    </a:lnTo>
                    <a:lnTo>
                      <a:pt x="52" y="162"/>
                    </a:lnTo>
                    <a:lnTo>
                      <a:pt x="12" y="168"/>
                    </a:lnTo>
                    <a:lnTo>
                      <a:pt x="46" y="162"/>
                    </a:lnTo>
                    <a:lnTo>
                      <a:pt x="46" y="165"/>
                    </a:lnTo>
                    <a:lnTo>
                      <a:pt x="52" y="167"/>
                    </a:lnTo>
                    <a:lnTo>
                      <a:pt x="12" y="183"/>
                    </a:lnTo>
                    <a:lnTo>
                      <a:pt x="43" y="171"/>
                    </a:lnTo>
                    <a:lnTo>
                      <a:pt x="52" y="168"/>
                    </a:lnTo>
                    <a:lnTo>
                      <a:pt x="56" y="175"/>
                    </a:lnTo>
                    <a:lnTo>
                      <a:pt x="46" y="178"/>
                    </a:lnTo>
                    <a:lnTo>
                      <a:pt x="56" y="176"/>
                    </a:lnTo>
                    <a:lnTo>
                      <a:pt x="46" y="191"/>
                    </a:lnTo>
                    <a:lnTo>
                      <a:pt x="8" y="207"/>
                    </a:lnTo>
                    <a:lnTo>
                      <a:pt x="46" y="191"/>
                    </a:lnTo>
                    <a:lnTo>
                      <a:pt x="43" y="198"/>
                    </a:lnTo>
                    <a:lnTo>
                      <a:pt x="56" y="191"/>
                    </a:lnTo>
                    <a:lnTo>
                      <a:pt x="56" y="198"/>
                    </a:lnTo>
                    <a:lnTo>
                      <a:pt x="60" y="231"/>
                    </a:lnTo>
                    <a:lnTo>
                      <a:pt x="99" y="272"/>
                    </a:lnTo>
                    <a:lnTo>
                      <a:pt x="60" y="229"/>
                    </a:lnTo>
                    <a:lnTo>
                      <a:pt x="60" y="212"/>
                    </a:lnTo>
                    <a:lnTo>
                      <a:pt x="64" y="199"/>
                    </a:lnTo>
                    <a:lnTo>
                      <a:pt x="69" y="191"/>
                    </a:lnTo>
                    <a:lnTo>
                      <a:pt x="77" y="175"/>
                    </a:lnTo>
                    <a:lnTo>
                      <a:pt x="87" y="181"/>
                    </a:lnTo>
                    <a:lnTo>
                      <a:pt x="143" y="272"/>
                    </a:lnTo>
                    <a:lnTo>
                      <a:pt x="90" y="181"/>
                    </a:lnTo>
                    <a:lnTo>
                      <a:pt x="90" y="171"/>
                    </a:lnTo>
                    <a:lnTo>
                      <a:pt x="99" y="176"/>
                    </a:lnTo>
                    <a:lnTo>
                      <a:pt x="110" y="264"/>
                    </a:lnTo>
                    <a:lnTo>
                      <a:pt x="104" y="188"/>
                    </a:lnTo>
                    <a:lnTo>
                      <a:pt x="99" y="175"/>
                    </a:lnTo>
                    <a:lnTo>
                      <a:pt x="96" y="168"/>
                    </a:lnTo>
                    <a:lnTo>
                      <a:pt x="99" y="157"/>
                    </a:lnTo>
                    <a:lnTo>
                      <a:pt x="104" y="167"/>
                    </a:lnTo>
                    <a:lnTo>
                      <a:pt x="116" y="186"/>
                    </a:lnTo>
                    <a:lnTo>
                      <a:pt x="130" y="198"/>
                    </a:lnTo>
                    <a:lnTo>
                      <a:pt x="166" y="214"/>
                    </a:lnTo>
                    <a:lnTo>
                      <a:pt x="240" y="245"/>
                    </a:lnTo>
                    <a:lnTo>
                      <a:pt x="143" y="199"/>
                    </a:lnTo>
                    <a:lnTo>
                      <a:pt x="126" y="188"/>
                    </a:lnTo>
                    <a:lnTo>
                      <a:pt x="116" y="181"/>
                    </a:lnTo>
                    <a:lnTo>
                      <a:pt x="110" y="171"/>
                    </a:lnTo>
                    <a:lnTo>
                      <a:pt x="113" y="145"/>
                    </a:lnTo>
                    <a:lnTo>
                      <a:pt x="116" y="152"/>
                    </a:lnTo>
                    <a:lnTo>
                      <a:pt x="116" y="137"/>
                    </a:lnTo>
                    <a:lnTo>
                      <a:pt x="116" y="134"/>
                    </a:lnTo>
                    <a:lnTo>
                      <a:pt x="126" y="145"/>
                    </a:lnTo>
                    <a:lnTo>
                      <a:pt x="209" y="233"/>
                    </a:lnTo>
                    <a:lnTo>
                      <a:pt x="139" y="162"/>
                    </a:lnTo>
                    <a:lnTo>
                      <a:pt x="130" y="155"/>
                    </a:lnTo>
                    <a:lnTo>
                      <a:pt x="126" y="145"/>
                    </a:lnTo>
                    <a:lnTo>
                      <a:pt x="126" y="119"/>
                    </a:lnTo>
                    <a:lnTo>
                      <a:pt x="130" y="121"/>
                    </a:lnTo>
                    <a:lnTo>
                      <a:pt x="135" y="106"/>
                    </a:lnTo>
                    <a:lnTo>
                      <a:pt x="148" y="111"/>
                    </a:lnTo>
                    <a:lnTo>
                      <a:pt x="213" y="209"/>
                    </a:lnTo>
                    <a:lnTo>
                      <a:pt x="178" y="162"/>
                    </a:lnTo>
                    <a:lnTo>
                      <a:pt x="166" y="141"/>
                    </a:lnTo>
                    <a:lnTo>
                      <a:pt x="148" y="121"/>
                    </a:lnTo>
                    <a:lnTo>
                      <a:pt x="148" y="110"/>
                    </a:lnTo>
                    <a:lnTo>
                      <a:pt x="143" y="90"/>
                    </a:lnTo>
                    <a:lnTo>
                      <a:pt x="152" y="93"/>
                    </a:lnTo>
                    <a:lnTo>
                      <a:pt x="187" y="191"/>
                    </a:lnTo>
                    <a:lnTo>
                      <a:pt x="148" y="85"/>
                    </a:lnTo>
                    <a:lnTo>
                      <a:pt x="148" y="77"/>
                    </a:lnTo>
                    <a:lnTo>
                      <a:pt x="152" y="83"/>
                    </a:lnTo>
                    <a:lnTo>
                      <a:pt x="152" y="62"/>
                    </a:lnTo>
                    <a:lnTo>
                      <a:pt x="161" y="69"/>
                    </a:lnTo>
                    <a:lnTo>
                      <a:pt x="161" y="57"/>
                    </a:lnTo>
                    <a:lnTo>
                      <a:pt x="174" y="64"/>
                    </a:lnTo>
                    <a:lnTo>
                      <a:pt x="192" y="88"/>
                    </a:lnTo>
                    <a:lnTo>
                      <a:pt x="213" y="103"/>
                    </a:lnTo>
                    <a:lnTo>
                      <a:pt x="253" y="126"/>
                    </a:lnTo>
                    <a:lnTo>
                      <a:pt x="275" y="147"/>
                    </a:lnTo>
                    <a:lnTo>
                      <a:pt x="213" y="103"/>
                    </a:lnTo>
                    <a:lnTo>
                      <a:pt x="195" y="90"/>
                    </a:lnTo>
                    <a:lnTo>
                      <a:pt x="178" y="74"/>
                    </a:lnTo>
                    <a:lnTo>
                      <a:pt x="174" y="62"/>
                    </a:lnTo>
                    <a:lnTo>
                      <a:pt x="166" y="40"/>
                    </a:lnTo>
                    <a:lnTo>
                      <a:pt x="169" y="43"/>
                    </a:lnTo>
                    <a:lnTo>
                      <a:pt x="178" y="40"/>
                    </a:lnTo>
                    <a:lnTo>
                      <a:pt x="174" y="31"/>
                    </a:lnTo>
                    <a:lnTo>
                      <a:pt x="183" y="40"/>
                    </a:lnTo>
                    <a:lnTo>
                      <a:pt x="192" y="49"/>
                    </a:lnTo>
                    <a:lnTo>
                      <a:pt x="213" y="59"/>
                    </a:lnTo>
                    <a:lnTo>
                      <a:pt x="245" y="69"/>
                    </a:lnTo>
                    <a:lnTo>
                      <a:pt x="306" y="93"/>
                    </a:lnTo>
                    <a:lnTo>
                      <a:pt x="205" y="57"/>
                    </a:lnTo>
                    <a:lnTo>
                      <a:pt x="192" y="47"/>
                    </a:lnTo>
                    <a:lnTo>
                      <a:pt x="187" y="43"/>
                    </a:lnTo>
                    <a:lnTo>
                      <a:pt x="187" y="18"/>
                    </a:lnTo>
                    <a:lnTo>
                      <a:pt x="195" y="26"/>
                    </a:lnTo>
                    <a:lnTo>
                      <a:pt x="209" y="38"/>
                    </a:lnTo>
                    <a:lnTo>
                      <a:pt x="236" y="57"/>
                    </a:lnTo>
                    <a:lnTo>
                      <a:pt x="270" y="77"/>
                    </a:lnTo>
                    <a:lnTo>
                      <a:pt x="279" y="85"/>
                    </a:lnTo>
                    <a:lnTo>
                      <a:pt x="204" y="38"/>
                    </a:lnTo>
                    <a:lnTo>
                      <a:pt x="195" y="21"/>
                    </a:lnTo>
                    <a:lnTo>
                      <a:pt x="200" y="9"/>
                    </a:lnTo>
                    <a:lnTo>
                      <a:pt x="179" y="2"/>
                    </a:lnTo>
                    <a:lnTo>
                      <a:pt x="173" y="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2" name="Freeform 54"/>
              <p:cNvSpPr>
                <a:spLocks/>
              </p:cNvSpPr>
              <p:nvPr/>
            </p:nvSpPr>
            <p:spPr bwMode="ltGray">
              <a:xfrm>
                <a:off x="1375" y="3880"/>
                <a:ext cx="232" cy="268"/>
              </a:xfrm>
              <a:custGeom>
                <a:avLst/>
                <a:gdLst/>
                <a:ahLst/>
                <a:cxnLst>
                  <a:cxn ang="0">
                    <a:pos x="54" y="267"/>
                  </a:cxn>
                  <a:cxn ang="0">
                    <a:pos x="8" y="153"/>
                  </a:cxn>
                  <a:cxn ang="0">
                    <a:pos x="4" y="148"/>
                  </a:cxn>
                  <a:cxn ang="0">
                    <a:pos x="1" y="139"/>
                  </a:cxn>
                  <a:cxn ang="0">
                    <a:pos x="1" y="129"/>
                  </a:cxn>
                  <a:cxn ang="0">
                    <a:pos x="0" y="119"/>
                  </a:cxn>
                  <a:cxn ang="0">
                    <a:pos x="1" y="108"/>
                  </a:cxn>
                  <a:cxn ang="0">
                    <a:pos x="6" y="92"/>
                  </a:cxn>
                  <a:cxn ang="0">
                    <a:pos x="32" y="29"/>
                  </a:cxn>
                  <a:cxn ang="0">
                    <a:pos x="39" y="24"/>
                  </a:cxn>
                  <a:cxn ang="0">
                    <a:pos x="49" y="13"/>
                  </a:cxn>
                  <a:cxn ang="0">
                    <a:pos x="62" y="6"/>
                  </a:cxn>
                  <a:cxn ang="0">
                    <a:pos x="81" y="1"/>
                  </a:cxn>
                  <a:cxn ang="0">
                    <a:pos x="96" y="0"/>
                  </a:cxn>
                  <a:cxn ang="0">
                    <a:pos x="109" y="3"/>
                  </a:cxn>
                  <a:cxn ang="0">
                    <a:pos x="125" y="8"/>
                  </a:cxn>
                  <a:cxn ang="0">
                    <a:pos x="144" y="19"/>
                  </a:cxn>
                  <a:cxn ang="0">
                    <a:pos x="166" y="31"/>
                  </a:cxn>
                  <a:cxn ang="0">
                    <a:pos x="179" y="41"/>
                  </a:cxn>
                  <a:cxn ang="0">
                    <a:pos x="189" y="52"/>
                  </a:cxn>
                  <a:cxn ang="0">
                    <a:pos x="194" y="60"/>
                  </a:cxn>
                  <a:cxn ang="0">
                    <a:pos x="213" y="93"/>
                  </a:cxn>
                  <a:cxn ang="0">
                    <a:pos x="214" y="95"/>
                  </a:cxn>
                  <a:cxn ang="0">
                    <a:pos x="219" y="109"/>
                  </a:cxn>
                  <a:cxn ang="0">
                    <a:pos x="221" y="119"/>
                  </a:cxn>
                  <a:cxn ang="0">
                    <a:pos x="231" y="169"/>
                  </a:cxn>
                  <a:cxn ang="0">
                    <a:pos x="218" y="140"/>
                  </a:cxn>
                  <a:cxn ang="0">
                    <a:pos x="206" y="118"/>
                  </a:cxn>
                  <a:cxn ang="0">
                    <a:pos x="194" y="95"/>
                  </a:cxn>
                  <a:cxn ang="0">
                    <a:pos x="178" y="72"/>
                  </a:cxn>
                  <a:cxn ang="0">
                    <a:pos x="122" y="20"/>
                  </a:cxn>
                  <a:cxn ang="0">
                    <a:pos x="109" y="14"/>
                  </a:cxn>
                  <a:cxn ang="0">
                    <a:pos x="96" y="11"/>
                  </a:cxn>
                  <a:cxn ang="0">
                    <a:pos x="86" y="11"/>
                  </a:cxn>
                  <a:cxn ang="0">
                    <a:pos x="75" y="17"/>
                  </a:cxn>
                  <a:cxn ang="0">
                    <a:pos x="60" y="35"/>
                  </a:cxn>
                  <a:cxn ang="0">
                    <a:pos x="44" y="97"/>
                  </a:cxn>
                  <a:cxn ang="0">
                    <a:pos x="28" y="139"/>
                  </a:cxn>
                  <a:cxn ang="0">
                    <a:pos x="27" y="148"/>
                  </a:cxn>
                  <a:cxn ang="0">
                    <a:pos x="28" y="158"/>
                  </a:cxn>
                  <a:cxn ang="0">
                    <a:pos x="31" y="168"/>
                  </a:cxn>
                  <a:cxn ang="0">
                    <a:pos x="43" y="189"/>
                  </a:cxn>
                  <a:cxn ang="0">
                    <a:pos x="35" y="169"/>
                  </a:cxn>
                  <a:cxn ang="0">
                    <a:pos x="51" y="210"/>
                  </a:cxn>
                  <a:cxn ang="0">
                    <a:pos x="59" y="231"/>
                  </a:cxn>
                  <a:cxn ang="0">
                    <a:pos x="62" y="247"/>
                  </a:cxn>
                  <a:cxn ang="0">
                    <a:pos x="56" y="263"/>
                  </a:cxn>
                  <a:cxn ang="0">
                    <a:pos x="54" y="267"/>
                  </a:cxn>
                </a:cxnLst>
                <a:rect l="0" t="0" r="r" b="b"/>
                <a:pathLst>
                  <a:path w="232" h="268">
                    <a:moveTo>
                      <a:pt x="54" y="267"/>
                    </a:moveTo>
                    <a:lnTo>
                      <a:pt x="8" y="153"/>
                    </a:lnTo>
                    <a:lnTo>
                      <a:pt x="4" y="148"/>
                    </a:lnTo>
                    <a:lnTo>
                      <a:pt x="1" y="139"/>
                    </a:lnTo>
                    <a:lnTo>
                      <a:pt x="1" y="129"/>
                    </a:lnTo>
                    <a:lnTo>
                      <a:pt x="0" y="119"/>
                    </a:lnTo>
                    <a:lnTo>
                      <a:pt x="1" y="108"/>
                    </a:lnTo>
                    <a:lnTo>
                      <a:pt x="6" y="92"/>
                    </a:lnTo>
                    <a:lnTo>
                      <a:pt x="32" y="29"/>
                    </a:lnTo>
                    <a:lnTo>
                      <a:pt x="39" y="24"/>
                    </a:lnTo>
                    <a:lnTo>
                      <a:pt x="49" y="13"/>
                    </a:lnTo>
                    <a:lnTo>
                      <a:pt x="62" y="6"/>
                    </a:lnTo>
                    <a:lnTo>
                      <a:pt x="81" y="1"/>
                    </a:lnTo>
                    <a:lnTo>
                      <a:pt x="96" y="0"/>
                    </a:lnTo>
                    <a:lnTo>
                      <a:pt x="109" y="3"/>
                    </a:lnTo>
                    <a:lnTo>
                      <a:pt x="125" y="8"/>
                    </a:lnTo>
                    <a:lnTo>
                      <a:pt x="144" y="19"/>
                    </a:lnTo>
                    <a:lnTo>
                      <a:pt x="166" y="31"/>
                    </a:lnTo>
                    <a:lnTo>
                      <a:pt x="179" y="41"/>
                    </a:lnTo>
                    <a:lnTo>
                      <a:pt x="189" y="52"/>
                    </a:lnTo>
                    <a:lnTo>
                      <a:pt x="194" y="60"/>
                    </a:lnTo>
                    <a:lnTo>
                      <a:pt x="213" y="93"/>
                    </a:lnTo>
                    <a:lnTo>
                      <a:pt x="214" y="95"/>
                    </a:lnTo>
                    <a:lnTo>
                      <a:pt x="219" y="109"/>
                    </a:lnTo>
                    <a:lnTo>
                      <a:pt x="221" y="119"/>
                    </a:lnTo>
                    <a:lnTo>
                      <a:pt x="231" y="169"/>
                    </a:lnTo>
                    <a:lnTo>
                      <a:pt x="218" y="140"/>
                    </a:lnTo>
                    <a:lnTo>
                      <a:pt x="206" y="118"/>
                    </a:lnTo>
                    <a:lnTo>
                      <a:pt x="194" y="95"/>
                    </a:lnTo>
                    <a:lnTo>
                      <a:pt x="178" y="72"/>
                    </a:lnTo>
                    <a:lnTo>
                      <a:pt x="122" y="20"/>
                    </a:lnTo>
                    <a:lnTo>
                      <a:pt x="109" y="14"/>
                    </a:lnTo>
                    <a:lnTo>
                      <a:pt x="96" y="11"/>
                    </a:lnTo>
                    <a:lnTo>
                      <a:pt x="86" y="11"/>
                    </a:lnTo>
                    <a:lnTo>
                      <a:pt x="75" y="17"/>
                    </a:lnTo>
                    <a:lnTo>
                      <a:pt x="60" y="35"/>
                    </a:lnTo>
                    <a:lnTo>
                      <a:pt x="44" y="97"/>
                    </a:lnTo>
                    <a:lnTo>
                      <a:pt x="28" y="139"/>
                    </a:lnTo>
                    <a:lnTo>
                      <a:pt x="27" y="148"/>
                    </a:lnTo>
                    <a:lnTo>
                      <a:pt x="28" y="158"/>
                    </a:lnTo>
                    <a:lnTo>
                      <a:pt x="31" y="168"/>
                    </a:lnTo>
                    <a:lnTo>
                      <a:pt x="43" y="189"/>
                    </a:lnTo>
                    <a:lnTo>
                      <a:pt x="35" y="169"/>
                    </a:lnTo>
                    <a:lnTo>
                      <a:pt x="51" y="210"/>
                    </a:lnTo>
                    <a:lnTo>
                      <a:pt x="59" y="231"/>
                    </a:lnTo>
                    <a:lnTo>
                      <a:pt x="62" y="247"/>
                    </a:lnTo>
                    <a:lnTo>
                      <a:pt x="56" y="263"/>
                    </a:lnTo>
                    <a:lnTo>
                      <a:pt x="54" y="26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3" name="Freeform 55"/>
              <p:cNvSpPr>
                <a:spLocks/>
              </p:cNvSpPr>
              <p:nvPr/>
            </p:nvSpPr>
            <p:spPr bwMode="ltGray">
              <a:xfrm>
                <a:off x="1254" y="3784"/>
                <a:ext cx="257" cy="256"/>
              </a:xfrm>
              <a:custGeom>
                <a:avLst/>
                <a:gdLst/>
                <a:ahLst/>
                <a:cxnLst>
                  <a:cxn ang="0">
                    <a:pos x="252" y="39"/>
                  </a:cxn>
                  <a:cxn ang="0">
                    <a:pos x="234" y="22"/>
                  </a:cxn>
                  <a:cxn ang="0">
                    <a:pos x="225" y="16"/>
                  </a:cxn>
                  <a:cxn ang="0">
                    <a:pos x="206" y="11"/>
                  </a:cxn>
                  <a:cxn ang="0">
                    <a:pos x="189" y="6"/>
                  </a:cxn>
                  <a:cxn ang="0">
                    <a:pos x="165" y="1"/>
                  </a:cxn>
                  <a:cxn ang="0">
                    <a:pos x="145" y="0"/>
                  </a:cxn>
                  <a:cxn ang="0">
                    <a:pos x="126" y="2"/>
                  </a:cxn>
                  <a:cxn ang="0">
                    <a:pos x="105" y="4"/>
                  </a:cxn>
                  <a:cxn ang="0">
                    <a:pos x="81" y="9"/>
                  </a:cxn>
                  <a:cxn ang="0">
                    <a:pos x="66" y="18"/>
                  </a:cxn>
                  <a:cxn ang="0">
                    <a:pos x="51" y="33"/>
                  </a:cxn>
                  <a:cxn ang="0">
                    <a:pos x="35" y="43"/>
                  </a:cxn>
                  <a:cxn ang="0">
                    <a:pos x="24" y="54"/>
                  </a:cxn>
                  <a:cxn ang="0">
                    <a:pos x="9" y="69"/>
                  </a:cxn>
                  <a:cxn ang="0">
                    <a:pos x="0" y="99"/>
                  </a:cxn>
                  <a:cxn ang="0">
                    <a:pos x="3" y="122"/>
                  </a:cxn>
                  <a:cxn ang="0">
                    <a:pos x="14" y="155"/>
                  </a:cxn>
                  <a:cxn ang="0">
                    <a:pos x="35" y="185"/>
                  </a:cxn>
                  <a:cxn ang="0">
                    <a:pos x="81" y="255"/>
                  </a:cxn>
                  <a:cxn ang="0">
                    <a:pos x="64" y="180"/>
                  </a:cxn>
                  <a:cxn ang="0">
                    <a:pos x="53" y="154"/>
                  </a:cxn>
                  <a:cxn ang="0">
                    <a:pos x="48" y="132"/>
                  </a:cxn>
                  <a:cxn ang="0">
                    <a:pos x="44" y="107"/>
                  </a:cxn>
                  <a:cxn ang="0">
                    <a:pos x="51" y="81"/>
                  </a:cxn>
                  <a:cxn ang="0">
                    <a:pos x="57" y="60"/>
                  </a:cxn>
                  <a:cxn ang="0">
                    <a:pos x="69" y="34"/>
                  </a:cxn>
                  <a:cxn ang="0">
                    <a:pos x="88" y="22"/>
                  </a:cxn>
                  <a:cxn ang="0">
                    <a:pos x="112" y="18"/>
                  </a:cxn>
                  <a:cxn ang="0">
                    <a:pos x="174" y="16"/>
                  </a:cxn>
                  <a:cxn ang="0">
                    <a:pos x="213" y="24"/>
                  </a:cxn>
                  <a:cxn ang="0">
                    <a:pos x="256" y="43"/>
                  </a:cxn>
                  <a:cxn ang="0">
                    <a:pos x="252" y="39"/>
                  </a:cxn>
                </a:cxnLst>
                <a:rect l="0" t="0" r="r" b="b"/>
                <a:pathLst>
                  <a:path w="257" h="256">
                    <a:moveTo>
                      <a:pt x="252" y="39"/>
                    </a:moveTo>
                    <a:lnTo>
                      <a:pt x="234" y="22"/>
                    </a:lnTo>
                    <a:lnTo>
                      <a:pt x="225" y="16"/>
                    </a:lnTo>
                    <a:lnTo>
                      <a:pt x="206" y="11"/>
                    </a:lnTo>
                    <a:lnTo>
                      <a:pt x="189" y="6"/>
                    </a:lnTo>
                    <a:lnTo>
                      <a:pt x="165" y="1"/>
                    </a:lnTo>
                    <a:lnTo>
                      <a:pt x="145" y="0"/>
                    </a:lnTo>
                    <a:lnTo>
                      <a:pt x="126" y="2"/>
                    </a:lnTo>
                    <a:lnTo>
                      <a:pt x="105" y="4"/>
                    </a:lnTo>
                    <a:lnTo>
                      <a:pt x="81" y="9"/>
                    </a:lnTo>
                    <a:lnTo>
                      <a:pt x="66" y="18"/>
                    </a:lnTo>
                    <a:lnTo>
                      <a:pt x="51" y="33"/>
                    </a:lnTo>
                    <a:lnTo>
                      <a:pt x="35" y="43"/>
                    </a:lnTo>
                    <a:lnTo>
                      <a:pt x="24" y="54"/>
                    </a:lnTo>
                    <a:lnTo>
                      <a:pt x="9" y="69"/>
                    </a:lnTo>
                    <a:lnTo>
                      <a:pt x="0" y="99"/>
                    </a:lnTo>
                    <a:lnTo>
                      <a:pt x="3" y="122"/>
                    </a:lnTo>
                    <a:lnTo>
                      <a:pt x="14" y="155"/>
                    </a:lnTo>
                    <a:lnTo>
                      <a:pt x="35" y="185"/>
                    </a:lnTo>
                    <a:lnTo>
                      <a:pt x="81" y="255"/>
                    </a:lnTo>
                    <a:lnTo>
                      <a:pt x="64" y="180"/>
                    </a:lnTo>
                    <a:lnTo>
                      <a:pt x="53" y="154"/>
                    </a:lnTo>
                    <a:lnTo>
                      <a:pt x="48" y="132"/>
                    </a:lnTo>
                    <a:lnTo>
                      <a:pt x="44" y="107"/>
                    </a:lnTo>
                    <a:lnTo>
                      <a:pt x="51" y="81"/>
                    </a:lnTo>
                    <a:lnTo>
                      <a:pt x="57" y="60"/>
                    </a:lnTo>
                    <a:lnTo>
                      <a:pt x="69" y="34"/>
                    </a:lnTo>
                    <a:lnTo>
                      <a:pt x="88" y="22"/>
                    </a:lnTo>
                    <a:lnTo>
                      <a:pt x="112" y="18"/>
                    </a:lnTo>
                    <a:lnTo>
                      <a:pt x="174" y="16"/>
                    </a:lnTo>
                    <a:lnTo>
                      <a:pt x="213" y="24"/>
                    </a:lnTo>
                    <a:lnTo>
                      <a:pt x="256" y="43"/>
                    </a:lnTo>
                    <a:lnTo>
                      <a:pt x="252" y="3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4" name="Freeform 56"/>
              <p:cNvSpPr>
                <a:spLocks/>
              </p:cNvSpPr>
              <p:nvPr/>
            </p:nvSpPr>
            <p:spPr bwMode="ltGray">
              <a:xfrm>
                <a:off x="1437" y="3598"/>
                <a:ext cx="267" cy="252"/>
              </a:xfrm>
              <a:custGeom>
                <a:avLst/>
                <a:gdLst/>
                <a:ahLst/>
                <a:cxnLst>
                  <a:cxn ang="0">
                    <a:pos x="77" y="251"/>
                  </a:cxn>
                  <a:cxn ang="0">
                    <a:pos x="59" y="207"/>
                  </a:cxn>
                  <a:cxn ang="0">
                    <a:pos x="51" y="190"/>
                  </a:cxn>
                  <a:cxn ang="0">
                    <a:pos x="32" y="166"/>
                  </a:cxn>
                  <a:cxn ang="0">
                    <a:pos x="12" y="145"/>
                  </a:cxn>
                  <a:cxn ang="0">
                    <a:pos x="2" y="132"/>
                  </a:cxn>
                  <a:cxn ang="0">
                    <a:pos x="0" y="119"/>
                  </a:cxn>
                  <a:cxn ang="0">
                    <a:pos x="4" y="100"/>
                  </a:cxn>
                  <a:cxn ang="0">
                    <a:pos x="8" y="82"/>
                  </a:cxn>
                  <a:cxn ang="0">
                    <a:pos x="37" y="34"/>
                  </a:cxn>
                  <a:cxn ang="0">
                    <a:pos x="51" y="23"/>
                  </a:cxn>
                  <a:cxn ang="0">
                    <a:pos x="75" y="11"/>
                  </a:cxn>
                  <a:cxn ang="0">
                    <a:pos x="96" y="2"/>
                  </a:cxn>
                  <a:cxn ang="0">
                    <a:pos x="123" y="0"/>
                  </a:cxn>
                  <a:cxn ang="0">
                    <a:pos x="145" y="4"/>
                  </a:cxn>
                  <a:cxn ang="0">
                    <a:pos x="173" y="11"/>
                  </a:cxn>
                  <a:cxn ang="0">
                    <a:pos x="199" y="26"/>
                  </a:cxn>
                  <a:cxn ang="0">
                    <a:pos x="208" y="36"/>
                  </a:cxn>
                  <a:cxn ang="0">
                    <a:pos x="225" y="50"/>
                  </a:cxn>
                  <a:cxn ang="0">
                    <a:pos x="239" y="64"/>
                  </a:cxn>
                  <a:cxn ang="0">
                    <a:pos x="263" y="130"/>
                  </a:cxn>
                  <a:cxn ang="0">
                    <a:pos x="266" y="142"/>
                  </a:cxn>
                  <a:cxn ang="0">
                    <a:pos x="261" y="164"/>
                  </a:cxn>
                  <a:cxn ang="0">
                    <a:pos x="246" y="226"/>
                  </a:cxn>
                  <a:cxn ang="0">
                    <a:pos x="247" y="165"/>
                  </a:cxn>
                  <a:cxn ang="0">
                    <a:pos x="239" y="139"/>
                  </a:cxn>
                  <a:cxn ang="0">
                    <a:pos x="233" y="123"/>
                  </a:cxn>
                  <a:cxn ang="0">
                    <a:pos x="223" y="100"/>
                  </a:cxn>
                  <a:cxn ang="0">
                    <a:pos x="212" y="79"/>
                  </a:cxn>
                  <a:cxn ang="0">
                    <a:pos x="196" y="58"/>
                  </a:cxn>
                  <a:cxn ang="0">
                    <a:pos x="177" y="38"/>
                  </a:cxn>
                  <a:cxn ang="0">
                    <a:pos x="161" y="21"/>
                  </a:cxn>
                  <a:cxn ang="0">
                    <a:pos x="145" y="11"/>
                  </a:cxn>
                  <a:cxn ang="0">
                    <a:pos x="126" y="7"/>
                  </a:cxn>
                  <a:cxn ang="0">
                    <a:pos x="107" y="11"/>
                  </a:cxn>
                  <a:cxn ang="0">
                    <a:pos x="94" y="19"/>
                  </a:cxn>
                  <a:cxn ang="0">
                    <a:pos x="85" y="36"/>
                  </a:cxn>
                  <a:cxn ang="0">
                    <a:pos x="85" y="48"/>
                  </a:cxn>
                  <a:cxn ang="0">
                    <a:pos x="80" y="72"/>
                  </a:cxn>
                  <a:cxn ang="0">
                    <a:pos x="72" y="85"/>
                  </a:cxn>
                  <a:cxn ang="0">
                    <a:pos x="53" y="108"/>
                  </a:cxn>
                  <a:cxn ang="0">
                    <a:pos x="51" y="119"/>
                  </a:cxn>
                  <a:cxn ang="0">
                    <a:pos x="48" y="131"/>
                  </a:cxn>
                  <a:cxn ang="0">
                    <a:pos x="48" y="147"/>
                  </a:cxn>
                  <a:cxn ang="0">
                    <a:pos x="80" y="203"/>
                  </a:cxn>
                  <a:cxn ang="0">
                    <a:pos x="77" y="251"/>
                  </a:cxn>
                </a:cxnLst>
                <a:rect l="0" t="0" r="r" b="b"/>
                <a:pathLst>
                  <a:path w="267" h="252">
                    <a:moveTo>
                      <a:pt x="77" y="251"/>
                    </a:moveTo>
                    <a:lnTo>
                      <a:pt x="59" y="207"/>
                    </a:lnTo>
                    <a:lnTo>
                      <a:pt x="51" y="190"/>
                    </a:lnTo>
                    <a:lnTo>
                      <a:pt x="32" y="166"/>
                    </a:lnTo>
                    <a:lnTo>
                      <a:pt x="12" y="145"/>
                    </a:lnTo>
                    <a:lnTo>
                      <a:pt x="2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8" y="82"/>
                    </a:lnTo>
                    <a:lnTo>
                      <a:pt x="37" y="34"/>
                    </a:lnTo>
                    <a:lnTo>
                      <a:pt x="51" y="23"/>
                    </a:lnTo>
                    <a:lnTo>
                      <a:pt x="75" y="11"/>
                    </a:lnTo>
                    <a:lnTo>
                      <a:pt x="96" y="2"/>
                    </a:lnTo>
                    <a:lnTo>
                      <a:pt x="123" y="0"/>
                    </a:lnTo>
                    <a:lnTo>
                      <a:pt x="145" y="4"/>
                    </a:lnTo>
                    <a:lnTo>
                      <a:pt x="173" y="11"/>
                    </a:lnTo>
                    <a:lnTo>
                      <a:pt x="199" y="26"/>
                    </a:lnTo>
                    <a:lnTo>
                      <a:pt x="208" y="36"/>
                    </a:lnTo>
                    <a:lnTo>
                      <a:pt x="225" y="50"/>
                    </a:lnTo>
                    <a:lnTo>
                      <a:pt x="239" y="64"/>
                    </a:lnTo>
                    <a:lnTo>
                      <a:pt x="263" y="130"/>
                    </a:lnTo>
                    <a:lnTo>
                      <a:pt x="266" y="142"/>
                    </a:lnTo>
                    <a:lnTo>
                      <a:pt x="261" y="164"/>
                    </a:lnTo>
                    <a:lnTo>
                      <a:pt x="246" y="226"/>
                    </a:lnTo>
                    <a:lnTo>
                      <a:pt x="247" y="165"/>
                    </a:lnTo>
                    <a:lnTo>
                      <a:pt x="239" y="139"/>
                    </a:lnTo>
                    <a:lnTo>
                      <a:pt x="233" y="123"/>
                    </a:lnTo>
                    <a:lnTo>
                      <a:pt x="223" y="100"/>
                    </a:lnTo>
                    <a:lnTo>
                      <a:pt x="212" y="79"/>
                    </a:lnTo>
                    <a:lnTo>
                      <a:pt x="196" y="58"/>
                    </a:lnTo>
                    <a:lnTo>
                      <a:pt x="177" y="38"/>
                    </a:lnTo>
                    <a:lnTo>
                      <a:pt x="161" y="21"/>
                    </a:lnTo>
                    <a:lnTo>
                      <a:pt x="145" y="11"/>
                    </a:lnTo>
                    <a:lnTo>
                      <a:pt x="126" y="7"/>
                    </a:lnTo>
                    <a:lnTo>
                      <a:pt x="107" y="11"/>
                    </a:lnTo>
                    <a:lnTo>
                      <a:pt x="94" y="19"/>
                    </a:lnTo>
                    <a:lnTo>
                      <a:pt x="85" y="36"/>
                    </a:lnTo>
                    <a:lnTo>
                      <a:pt x="85" y="48"/>
                    </a:lnTo>
                    <a:lnTo>
                      <a:pt x="80" y="72"/>
                    </a:lnTo>
                    <a:lnTo>
                      <a:pt x="72" y="85"/>
                    </a:lnTo>
                    <a:lnTo>
                      <a:pt x="53" y="108"/>
                    </a:lnTo>
                    <a:lnTo>
                      <a:pt x="51" y="119"/>
                    </a:lnTo>
                    <a:lnTo>
                      <a:pt x="48" y="131"/>
                    </a:lnTo>
                    <a:lnTo>
                      <a:pt x="48" y="147"/>
                    </a:lnTo>
                    <a:lnTo>
                      <a:pt x="80" y="203"/>
                    </a:lnTo>
                    <a:lnTo>
                      <a:pt x="77" y="25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5" name="Freeform 57"/>
              <p:cNvSpPr>
                <a:spLocks/>
              </p:cNvSpPr>
              <p:nvPr/>
            </p:nvSpPr>
            <p:spPr bwMode="ltGray">
              <a:xfrm>
                <a:off x="1580" y="3347"/>
                <a:ext cx="352" cy="364"/>
              </a:xfrm>
              <a:custGeom>
                <a:avLst/>
                <a:gdLst/>
                <a:ahLst/>
                <a:cxnLst>
                  <a:cxn ang="0">
                    <a:pos x="330" y="8"/>
                  </a:cxn>
                  <a:cxn ang="0">
                    <a:pos x="328" y="0"/>
                  </a:cxn>
                  <a:cxn ang="0">
                    <a:pos x="302" y="3"/>
                  </a:cxn>
                  <a:cxn ang="0">
                    <a:pos x="289" y="12"/>
                  </a:cxn>
                  <a:cxn ang="0">
                    <a:pos x="9" y="79"/>
                  </a:cxn>
                  <a:cxn ang="0">
                    <a:pos x="258" y="32"/>
                  </a:cxn>
                  <a:cxn ang="0">
                    <a:pos x="261" y="40"/>
                  </a:cxn>
                  <a:cxn ang="0">
                    <a:pos x="139" y="97"/>
                  </a:cxn>
                  <a:cxn ang="0">
                    <a:pos x="290" y="53"/>
                  </a:cxn>
                  <a:cxn ang="0">
                    <a:pos x="270" y="71"/>
                  </a:cxn>
                  <a:cxn ang="0">
                    <a:pos x="223" y="102"/>
                  </a:cxn>
                  <a:cxn ang="0">
                    <a:pos x="76" y="185"/>
                  </a:cxn>
                  <a:cxn ang="0">
                    <a:pos x="82" y="178"/>
                  </a:cxn>
                  <a:cxn ang="0">
                    <a:pos x="177" y="127"/>
                  </a:cxn>
                  <a:cxn ang="0">
                    <a:pos x="253" y="87"/>
                  </a:cxn>
                  <a:cxn ang="0">
                    <a:pos x="289" y="68"/>
                  </a:cxn>
                  <a:cxn ang="0">
                    <a:pos x="294" y="75"/>
                  </a:cxn>
                  <a:cxn ang="0">
                    <a:pos x="253" y="100"/>
                  </a:cxn>
                  <a:cxn ang="0">
                    <a:pos x="195" y="135"/>
                  </a:cxn>
                  <a:cxn ang="0">
                    <a:pos x="270" y="87"/>
                  </a:cxn>
                  <a:cxn ang="0">
                    <a:pos x="294" y="75"/>
                  </a:cxn>
                  <a:cxn ang="0">
                    <a:pos x="298" y="89"/>
                  </a:cxn>
                  <a:cxn ang="0">
                    <a:pos x="270" y="112"/>
                  </a:cxn>
                  <a:cxn ang="0">
                    <a:pos x="195" y="144"/>
                  </a:cxn>
                  <a:cxn ang="0">
                    <a:pos x="129" y="173"/>
                  </a:cxn>
                  <a:cxn ang="0">
                    <a:pos x="205" y="143"/>
                  </a:cxn>
                  <a:cxn ang="0">
                    <a:pos x="282" y="109"/>
                  </a:cxn>
                  <a:cxn ang="0">
                    <a:pos x="279" y="121"/>
                  </a:cxn>
                  <a:cxn ang="0">
                    <a:pos x="282" y="141"/>
                  </a:cxn>
                  <a:cxn ang="0">
                    <a:pos x="270" y="151"/>
                  </a:cxn>
                  <a:cxn ang="0">
                    <a:pos x="207" y="179"/>
                  </a:cxn>
                  <a:cxn ang="0">
                    <a:pos x="88" y="226"/>
                  </a:cxn>
                  <a:cxn ang="0">
                    <a:pos x="105" y="216"/>
                  </a:cxn>
                  <a:cxn ang="0">
                    <a:pos x="253" y="159"/>
                  </a:cxn>
                  <a:cxn ang="0">
                    <a:pos x="300" y="136"/>
                  </a:cxn>
                  <a:cxn ang="0">
                    <a:pos x="181" y="208"/>
                  </a:cxn>
                  <a:cxn ang="0">
                    <a:pos x="298" y="157"/>
                  </a:cxn>
                  <a:cxn ang="0">
                    <a:pos x="294" y="178"/>
                  </a:cxn>
                  <a:cxn ang="0">
                    <a:pos x="236" y="226"/>
                  </a:cxn>
                  <a:cxn ang="0">
                    <a:pos x="135" y="261"/>
                  </a:cxn>
                  <a:cxn ang="0">
                    <a:pos x="41" y="292"/>
                  </a:cxn>
                  <a:cxn ang="0">
                    <a:pos x="183" y="249"/>
                  </a:cxn>
                  <a:cxn ang="0">
                    <a:pos x="240" y="223"/>
                  </a:cxn>
                  <a:cxn ang="0">
                    <a:pos x="294" y="185"/>
                  </a:cxn>
                  <a:cxn ang="0">
                    <a:pos x="289" y="203"/>
                  </a:cxn>
                  <a:cxn ang="0">
                    <a:pos x="285" y="219"/>
                  </a:cxn>
                  <a:cxn ang="0">
                    <a:pos x="289" y="235"/>
                  </a:cxn>
                  <a:cxn ang="0">
                    <a:pos x="236" y="267"/>
                  </a:cxn>
                  <a:cxn ang="0">
                    <a:pos x="138" y="296"/>
                  </a:cxn>
                  <a:cxn ang="0">
                    <a:pos x="145" y="293"/>
                  </a:cxn>
                  <a:cxn ang="0">
                    <a:pos x="264" y="255"/>
                  </a:cxn>
                  <a:cxn ang="0">
                    <a:pos x="259" y="265"/>
                  </a:cxn>
                  <a:cxn ang="0">
                    <a:pos x="266" y="270"/>
                  </a:cxn>
                  <a:cxn ang="0">
                    <a:pos x="270" y="279"/>
                  </a:cxn>
                  <a:cxn ang="0">
                    <a:pos x="212" y="308"/>
                  </a:cxn>
                  <a:cxn ang="0">
                    <a:pos x="146" y="314"/>
                  </a:cxn>
                  <a:cxn ang="0">
                    <a:pos x="264" y="289"/>
                  </a:cxn>
                  <a:cxn ang="0">
                    <a:pos x="259" y="303"/>
                  </a:cxn>
                  <a:cxn ang="0">
                    <a:pos x="267" y="312"/>
                  </a:cxn>
                  <a:cxn ang="0">
                    <a:pos x="129" y="363"/>
                  </a:cxn>
                  <a:cxn ang="0">
                    <a:pos x="260" y="324"/>
                  </a:cxn>
                  <a:cxn ang="0">
                    <a:pos x="286" y="309"/>
                  </a:cxn>
                  <a:cxn ang="0">
                    <a:pos x="305" y="297"/>
                  </a:cxn>
                </a:cxnLst>
                <a:rect l="0" t="0" r="r" b="b"/>
                <a:pathLst>
                  <a:path w="352" h="364">
                    <a:moveTo>
                      <a:pt x="325" y="28"/>
                    </a:moveTo>
                    <a:lnTo>
                      <a:pt x="330" y="8"/>
                    </a:lnTo>
                    <a:lnTo>
                      <a:pt x="351" y="7"/>
                    </a:lnTo>
                    <a:lnTo>
                      <a:pt x="328" y="0"/>
                    </a:lnTo>
                    <a:lnTo>
                      <a:pt x="318" y="0"/>
                    </a:lnTo>
                    <a:lnTo>
                      <a:pt x="302" y="3"/>
                    </a:lnTo>
                    <a:lnTo>
                      <a:pt x="302" y="8"/>
                    </a:lnTo>
                    <a:lnTo>
                      <a:pt x="289" y="12"/>
                    </a:lnTo>
                    <a:lnTo>
                      <a:pt x="170" y="64"/>
                    </a:lnTo>
                    <a:lnTo>
                      <a:pt x="9" y="79"/>
                    </a:lnTo>
                    <a:lnTo>
                      <a:pt x="168" y="64"/>
                    </a:lnTo>
                    <a:lnTo>
                      <a:pt x="258" y="32"/>
                    </a:lnTo>
                    <a:lnTo>
                      <a:pt x="289" y="27"/>
                    </a:lnTo>
                    <a:lnTo>
                      <a:pt x="261" y="40"/>
                    </a:lnTo>
                    <a:lnTo>
                      <a:pt x="289" y="42"/>
                    </a:lnTo>
                    <a:lnTo>
                      <a:pt x="139" y="97"/>
                    </a:lnTo>
                    <a:lnTo>
                      <a:pt x="240" y="63"/>
                    </a:lnTo>
                    <a:lnTo>
                      <a:pt x="290" y="53"/>
                    </a:lnTo>
                    <a:lnTo>
                      <a:pt x="289" y="60"/>
                    </a:lnTo>
                    <a:lnTo>
                      <a:pt x="270" y="71"/>
                    </a:lnTo>
                    <a:lnTo>
                      <a:pt x="258" y="81"/>
                    </a:lnTo>
                    <a:lnTo>
                      <a:pt x="223" y="102"/>
                    </a:lnTo>
                    <a:lnTo>
                      <a:pt x="159" y="141"/>
                    </a:lnTo>
                    <a:lnTo>
                      <a:pt x="76" y="185"/>
                    </a:lnTo>
                    <a:lnTo>
                      <a:pt x="11" y="216"/>
                    </a:lnTo>
                    <a:lnTo>
                      <a:pt x="82" y="178"/>
                    </a:lnTo>
                    <a:lnTo>
                      <a:pt x="123" y="156"/>
                    </a:lnTo>
                    <a:lnTo>
                      <a:pt x="177" y="127"/>
                    </a:lnTo>
                    <a:lnTo>
                      <a:pt x="206" y="109"/>
                    </a:lnTo>
                    <a:lnTo>
                      <a:pt x="253" y="87"/>
                    </a:lnTo>
                    <a:lnTo>
                      <a:pt x="270" y="78"/>
                    </a:lnTo>
                    <a:lnTo>
                      <a:pt x="289" y="68"/>
                    </a:lnTo>
                    <a:lnTo>
                      <a:pt x="278" y="69"/>
                    </a:lnTo>
                    <a:lnTo>
                      <a:pt x="294" y="75"/>
                    </a:lnTo>
                    <a:lnTo>
                      <a:pt x="277" y="81"/>
                    </a:lnTo>
                    <a:lnTo>
                      <a:pt x="253" y="100"/>
                    </a:lnTo>
                    <a:lnTo>
                      <a:pt x="225" y="120"/>
                    </a:lnTo>
                    <a:lnTo>
                      <a:pt x="195" y="135"/>
                    </a:lnTo>
                    <a:lnTo>
                      <a:pt x="247" y="102"/>
                    </a:lnTo>
                    <a:lnTo>
                      <a:pt x="270" y="87"/>
                    </a:lnTo>
                    <a:lnTo>
                      <a:pt x="289" y="75"/>
                    </a:lnTo>
                    <a:lnTo>
                      <a:pt x="294" y="75"/>
                    </a:lnTo>
                    <a:lnTo>
                      <a:pt x="282" y="92"/>
                    </a:lnTo>
                    <a:lnTo>
                      <a:pt x="298" y="89"/>
                    </a:lnTo>
                    <a:lnTo>
                      <a:pt x="289" y="100"/>
                    </a:lnTo>
                    <a:lnTo>
                      <a:pt x="270" y="112"/>
                    </a:lnTo>
                    <a:lnTo>
                      <a:pt x="236" y="131"/>
                    </a:lnTo>
                    <a:lnTo>
                      <a:pt x="195" y="144"/>
                    </a:lnTo>
                    <a:lnTo>
                      <a:pt x="159" y="159"/>
                    </a:lnTo>
                    <a:lnTo>
                      <a:pt x="129" y="173"/>
                    </a:lnTo>
                    <a:lnTo>
                      <a:pt x="146" y="166"/>
                    </a:lnTo>
                    <a:lnTo>
                      <a:pt x="205" y="143"/>
                    </a:lnTo>
                    <a:lnTo>
                      <a:pt x="270" y="116"/>
                    </a:lnTo>
                    <a:lnTo>
                      <a:pt x="282" y="109"/>
                    </a:lnTo>
                    <a:lnTo>
                      <a:pt x="294" y="100"/>
                    </a:lnTo>
                    <a:lnTo>
                      <a:pt x="279" y="121"/>
                    </a:lnTo>
                    <a:lnTo>
                      <a:pt x="305" y="112"/>
                    </a:lnTo>
                    <a:lnTo>
                      <a:pt x="282" y="141"/>
                    </a:lnTo>
                    <a:lnTo>
                      <a:pt x="277" y="147"/>
                    </a:lnTo>
                    <a:lnTo>
                      <a:pt x="270" y="151"/>
                    </a:lnTo>
                    <a:lnTo>
                      <a:pt x="240" y="166"/>
                    </a:lnTo>
                    <a:lnTo>
                      <a:pt x="207" y="179"/>
                    </a:lnTo>
                    <a:lnTo>
                      <a:pt x="145" y="204"/>
                    </a:lnTo>
                    <a:lnTo>
                      <a:pt x="88" y="226"/>
                    </a:lnTo>
                    <a:lnTo>
                      <a:pt x="0" y="257"/>
                    </a:lnTo>
                    <a:lnTo>
                      <a:pt x="105" y="216"/>
                    </a:lnTo>
                    <a:lnTo>
                      <a:pt x="212" y="175"/>
                    </a:lnTo>
                    <a:lnTo>
                      <a:pt x="253" y="159"/>
                    </a:lnTo>
                    <a:lnTo>
                      <a:pt x="278" y="142"/>
                    </a:lnTo>
                    <a:lnTo>
                      <a:pt x="300" y="136"/>
                    </a:lnTo>
                    <a:lnTo>
                      <a:pt x="303" y="136"/>
                    </a:lnTo>
                    <a:lnTo>
                      <a:pt x="181" y="208"/>
                    </a:lnTo>
                    <a:lnTo>
                      <a:pt x="276" y="158"/>
                    </a:lnTo>
                    <a:lnTo>
                      <a:pt x="298" y="157"/>
                    </a:lnTo>
                    <a:lnTo>
                      <a:pt x="271" y="184"/>
                    </a:lnTo>
                    <a:lnTo>
                      <a:pt x="294" y="178"/>
                    </a:lnTo>
                    <a:lnTo>
                      <a:pt x="259" y="206"/>
                    </a:lnTo>
                    <a:lnTo>
                      <a:pt x="236" y="226"/>
                    </a:lnTo>
                    <a:lnTo>
                      <a:pt x="195" y="241"/>
                    </a:lnTo>
                    <a:lnTo>
                      <a:pt x="135" y="261"/>
                    </a:lnTo>
                    <a:lnTo>
                      <a:pt x="82" y="279"/>
                    </a:lnTo>
                    <a:lnTo>
                      <a:pt x="41" y="292"/>
                    </a:lnTo>
                    <a:lnTo>
                      <a:pt x="11" y="298"/>
                    </a:lnTo>
                    <a:lnTo>
                      <a:pt x="183" y="249"/>
                    </a:lnTo>
                    <a:lnTo>
                      <a:pt x="222" y="234"/>
                    </a:lnTo>
                    <a:lnTo>
                      <a:pt x="240" y="223"/>
                    </a:lnTo>
                    <a:lnTo>
                      <a:pt x="268" y="204"/>
                    </a:lnTo>
                    <a:lnTo>
                      <a:pt x="294" y="185"/>
                    </a:lnTo>
                    <a:lnTo>
                      <a:pt x="267" y="211"/>
                    </a:lnTo>
                    <a:lnTo>
                      <a:pt x="289" y="203"/>
                    </a:lnTo>
                    <a:lnTo>
                      <a:pt x="266" y="224"/>
                    </a:lnTo>
                    <a:lnTo>
                      <a:pt x="285" y="219"/>
                    </a:lnTo>
                    <a:lnTo>
                      <a:pt x="262" y="244"/>
                    </a:lnTo>
                    <a:lnTo>
                      <a:pt x="289" y="235"/>
                    </a:lnTo>
                    <a:lnTo>
                      <a:pt x="264" y="249"/>
                    </a:lnTo>
                    <a:lnTo>
                      <a:pt x="236" y="267"/>
                    </a:lnTo>
                    <a:lnTo>
                      <a:pt x="212" y="272"/>
                    </a:lnTo>
                    <a:lnTo>
                      <a:pt x="138" y="296"/>
                    </a:lnTo>
                    <a:lnTo>
                      <a:pt x="71" y="308"/>
                    </a:lnTo>
                    <a:lnTo>
                      <a:pt x="145" y="293"/>
                    </a:lnTo>
                    <a:lnTo>
                      <a:pt x="206" y="273"/>
                    </a:lnTo>
                    <a:lnTo>
                      <a:pt x="264" y="255"/>
                    </a:lnTo>
                    <a:lnTo>
                      <a:pt x="282" y="245"/>
                    </a:lnTo>
                    <a:lnTo>
                      <a:pt x="259" y="265"/>
                    </a:lnTo>
                    <a:lnTo>
                      <a:pt x="277" y="261"/>
                    </a:lnTo>
                    <a:lnTo>
                      <a:pt x="266" y="270"/>
                    </a:lnTo>
                    <a:lnTo>
                      <a:pt x="260" y="283"/>
                    </a:lnTo>
                    <a:lnTo>
                      <a:pt x="270" y="279"/>
                    </a:lnTo>
                    <a:lnTo>
                      <a:pt x="256" y="291"/>
                    </a:lnTo>
                    <a:lnTo>
                      <a:pt x="212" y="308"/>
                    </a:lnTo>
                    <a:lnTo>
                      <a:pt x="183" y="310"/>
                    </a:lnTo>
                    <a:lnTo>
                      <a:pt x="146" y="314"/>
                    </a:lnTo>
                    <a:lnTo>
                      <a:pt x="217" y="306"/>
                    </a:lnTo>
                    <a:lnTo>
                      <a:pt x="264" y="289"/>
                    </a:lnTo>
                    <a:lnTo>
                      <a:pt x="277" y="277"/>
                    </a:lnTo>
                    <a:lnTo>
                      <a:pt x="259" y="303"/>
                    </a:lnTo>
                    <a:lnTo>
                      <a:pt x="278" y="297"/>
                    </a:lnTo>
                    <a:lnTo>
                      <a:pt x="267" y="312"/>
                    </a:lnTo>
                    <a:lnTo>
                      <a:pt x="247" y="332"/>
                    </a:lnTo>
                    <a:lnTo>
                      <a:pt x="129" y="363"/>
                    </a:lnTo>
                    <a:lnTo>
                      <a:pt x="248" y="334"/>
                    </a:lnTo>
                    <a:lnTo>
                      <a:pt x="260" y="324"/>
                    </a:lnTo>
                    <a:lnTo>
                      <a:pt x="267" y="318"/>
                    </a:lnTo>
                    <a:lnTo>
                      <a:pt x="286" y="309"/>
                    </a:lnTo>
                    <a:lnTo>
                      <a:pt x="300" y="324"/>
                    </a:lnTo>
                    <a:lnTo>
                      <a:pt x="305" y="297"/>
                    </a:lnTo>
                    <a:lnTo>
                      <a:pt x="325" y="2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6" name="Freeform 58"/>
              <p:cNvSpPr>
                <a:spLocks/>
              </p:cNvSpPr>
              <p:nvPr/>
            </p:nvSpPr>
            <p:spPr bwMode="ltGray">
              <a:xfrm>
                <a:off x="1879" y="3347"/>
                <a:ext cx="339" cy="366"/>
              </a:xfrm>
              <a:custGeom>
                <a:avLst/>
                <a:gdLst/>
                <a:ahLst/>
                <a:cxnLst>
                  <a:cxn ang="0">
                    <a:pos x="2" y="301"/>
                  </a:cxn>
                  <a:cxn ang="0">
                    <a:pos x="13" y="289"/>
                  </a:cxn>
                  <a:cxn ang="0">
                    <a:pos x="97" y="365"/>
                  </a:cxn>
                  <a:cxn ang="0">
                    <a:pos x="30" y="290"/>
                  </a:cxn>
                  <a:cxn ang="0">
                    <a:pos x="37" y="283"/>
                  </a:cxn>
                  <a:cxn ang="0">
                    <a:pos x="119" y="336"/>
                  </a:cxn>
                  <a:cxn ang="0">
                    <a:pos x="34" y="279"/>
                  </a:cxn>
                  <a:cxn ang="0">
                    <a:pos x="45" y="268"/>
                  </a:cxn>
                  <a:cxn ang="0">
                    <a:pos x="55" y="254"/>
                  </a:cxn>
                  <a:cxn ang="0">
                    <a:pos x="50" y="244"/>
                  </a:cxn>
                  <a:cxn ang="0">
                    <a:pos x="61" y="240"/>
                  </a:cxn>
                  <a:cxn ang="0">
                    <a:pos x="55" y="238"/>
                  </a:cxn>
                  <a:cxn ang="0">
                    <a:pos x="55" y="226"/>
                  </a:cxn>
                  <a:cxn ang="0">
                    <a:pos x="61" y="216"/>
                  </a:cxn>
                  <a:cxn ang="0">
                    <a:pos x="161" y="280"/>
                  </a:cxn>
                  <a:cxn ang="0">
                    <a:pos x="55" y="214"/>
                  </a:cxn>
                  <a:cxn ang="0">
                    <a:pos x="66" y="214"/>
                  </a:cxn>
                  <a:cxn ang="0">
                    <a:pos x="66" y="194"/>
                  </a:cxn>
                  <a:cxn ang="0">
                    <a:pos x="192" y="238"/>
                  </a:cxn>
                  <a:cxn ang="0">
                    <a:pos x="93" y="207"/>
                  </a:cxn>
                  <a:cxn ang="0">
                    <a:pos x="58" y="181"/>
                  </a:cxn>
                  <a:cxn ang="0">
                    <a:pos x="61" y="171"/>
                  </a:cxn>
                  <a:cxn ang="0">
                    <a:pos x="83" y="180"/>
                  </a:cxn>
                  <a:cxn ang="0">
                    <a:pos x="84" y="169"/>
                  </a:cxn>
                  <a:cxn ang="0">
                    <a:pos x="176" y="189"/>
                  </a:cxn>
                  <a:cxn ang="0">
                    <a:pos x="143" y="178"/>
                  </a:cxn>
                  <a:cxn ang="0">
                    <a:pos x="70" y="153"/>
                  </a:cxn>
                  <a:cxn ang="0">
                    <a:pos x="66" y="137"/>
                  </a:cxn>
                  <a:cxn ang="0">
                    <a:pos x="73" y="127"/>
                  </a:cxn>
                  <a:cxn ang="0">
                    <a:pos x="98" y="134"/>
                  </a:cxn>
                  <a:cxn ang="0">
                    <a:pos x="93" y="117"/>
                  </a:cxn>
                  <a:cxn ang="0">
                    <a:pos x="84" y="106"/>
                  </a:cxn>
                  <a:cxn ang="0">
                    <a:pos x="91" y="98"/>
                  </a:cxn>
                  <a:cxn ang="0">
                    <a:pos x="188" y="129"/>
                  </a:cxn>
                  <a:cxn ang="0">
                    <a:pos x="302" y="153"/>
                  </a:cxn>
                  <a:cxn ang="0">
                    <a:pos x="143" y="115"/>
                  </a:cxn>
                  <a:cxn ang="0">
                    <a:pos x="91" y="98"/>
                  </a:cxn>
                  <a:cxn ang="0">
                    <a:pos x="97" y="90"/>
                  </a:cxn>
                  <a:cxn ang="0">
                    <a:pos x="87" y="70"/>
                  </a:cxn>
                  <a:cxn ang="0">
                    <a:pos x="91" y="55"/>
                  </a:cxn>
                  <a:cxn ang="0">
                    <a:pos x="143" y="73"/>
                  </a:cxn>
                  <a:cxn ang="0">
                    <a:pos x="132" y="68"/>
                  </a:cxn>
                  <a:cxn ang="0">
                    <a:pos x="97" y="55"/>
                  </a:cxn>
                  <a:cxn ang="0">
                    <a:pos x="91" y="49"/>
                  </a:cxn>
                  <a:cxn ang="0">
                    <a:pos x="73" y="39"/>
                  </a:cxn>
                  <a:cxn ang="0">
                    <a:pos x="176" y="56"/>
                  </a:cxn>
                  <a:cxn ang="0">
                    <a:pos x="73" y="27"/>
                  </a:cxn>
                  <a:cxn ang="0">
                    <a:pos x="196" y="27"/>
                  </a:cxn>
                  <a:cxn ang="0">
                    <a:pos x="250" y="23"/>
                  </a:cxn>
                  <a:cxn ang="0">
                    <a:pos x="91" y="27"/>
                  </a:cxn>
                  <a:cxn ang="0">
                    <a:pos x="66" y="11"/>
                  </a:cxn>
                  <a:cxn ang="0">
                    <a:pos x="31" y="4"/>
                  </a:cxn>
                  <a:cxn ang="0">
                    <a:pos x="0" y="317"/>
                  </a:cxn>
                </a:cxnLst>
                <a:rect l="0" t="0" r="r" b="b"/>
                <a:pathLst>
                  <a:path w="339" h="366">
                    <a:moveTo>
                      <a:pt x="0" y="317"/>
                    </a:moveTo>
                    <a:lnTo>
                      <a:pt x="2" y="301"/>
                    </a:lnTo>
                    <a:lnTo>
                      <a:pt x="20" y="310"/>
                    </a:lnTo>
                    <a:lnTo>
                      <a:pt x="13" y="289"/>
                    </a:lnTo>
                    <a:lnTo>
                      <a:pt x="31" y="292"/>
                    </a:lnTo>
                    <a:lnTo>
                      <a:pt x="97" y="365"/>
                    </a:lnTo>
                    <a:lnTo>
                      <a:pt x="37" y="301"/>
                    </a:lnTo>
                    <a:lnTo>
                      <a:pt x="30" y="290"/>
                    </a:lnTo>
                    <a:lnTo>
                      <a:pt x="25" y="280"/>
                    </a:lnTo>
                    <a:lnTo>
                      <a:pt x="37" y="283"/>
                    </a:lnTo>
                    <a:lnTo>
                      <a:pt x="75" y="303"/>
                    </a:lnTo>
                    <a:lnTo>
                      <a:pt x="119" y="336"/>
                    </a:lnTo>
                    <a:lnTo>
                      <a:pt x="55" y="292"/>
                    </a:lnTo>
                    <a:lnTo>
                      <a:pt x="34" y="279"/>
                    </a:lnTo>
                    <a:lnTo>
                      <a:pt x="31" y="262"/>
                    </a:lnTo>
                    <a:lnTo>
                      <a:pt x="45" y="268"/>
                    </a:lnTo>
                    <a:lnTo>
                      <a:pt x="43" y="248"/>
                    </a:lnTo>
                    <a:lnTo>
                      <a:pt x="55" y="254"/>
                    </a:lnTo>
                    <a:lnTo>
                      <a:pt x="114" y="320"/>
                    </a:lnTo>
                    <a:lnTo>
                      <a:pt x="50" y="244"/>
                    </a:lnTo>
                    <a:lnTo>
                      <a:pt x="43" y="232"/>
                    </a:lnTo>
                    <a:lnTo>
                      <a:pt x="61" y="240"/>
                    </a:lnTo>
                    <a:lnTo>
                      <a:pt x="108" y="277"/>
                    </a:lnTo>
                    <a:lnTo>
                      <a:pt x="55" y="238"/>
                    </a:lnTo>
                    <a:lnTo>
                      <a:pt x="37" y="219"/>
                    </a:lnTo>
                    <a:lnTo>
                      <a:pt x="55" y="226"/>
                    </a:lnTo>
                    <a:lnTo>
                      <a:pt x="43" y="214"/>
                    </a:lnTo>
                    <a:lnTo>
                      <a:pt x="61" y="216"/>
                    </a:lnTo>
                    <a:lnTo>
                      <a:pt x="77" y="238"/>
                    </a:lnTo>
                    <a:lnTo>
                      <a:pt x="161" y="280"/>
                    </a:lnTo>
                    <a:lnTo>
                      <a:pt x="73" y="232"/>
                    </a:lnTo>
                    <a:lnTo>
                      <a:pt x="55" y="214"/>
                    </a:lnTo>
                    <a:lnTo>
                      <a:pt x="50" y="204"/>
                    </a:lnTo>
                    <a:lnTo>
                      <a:pt x="66" y="214"/>
                    </a:lnTo>
                    <a:lnTo>
                      <a:pt x="55" y="191"/>
                    </a:lnTo>
                    <a:lnTo>
                      <a:pt x="66" y="194"/>
                    </a:lnTo>
                    <a:lnTo>
                      <a:pt x="76" y="205"/>
                    </a:lnTo>
                    <a:lnTo>
                      <a:pt x="192" y="238"/>
                    </a:lnTo>
                    <a:lnTo>
                      <a:pt x="130" y="219"/>
                    </a:lnTo>
                    <a:lnTo>
                      <a:pt x="93" y="207"/>
                    </a:lnTo>
                    <a:lnTo>
                      <a:pt x="83" y="204"/>
                    </a:lnTo>
                    <a:lnTo>
                      <a:pt x="58" y="181"/>
                    </a:lnTo>
                    <a:lnTo>
                      <a:pt x="66" y="185"/>
                    </a:lnTo>
                    <a:lnTo>
                      <a:pt x="61" y="171"/>
                    </a:lnTo>
                    <a:lnTo>
                      <a:pt x="58" y="174"/>
                    </a:lnTo>
                    <a:lnTo>
                      <a:pt x="83" y="180"/>
                    </a:lnTo>
                    <a:lnTo>
                      <a:pt x="66" y="165"/>
                    </a:lnTo>
                    <a:lnTo>
                      <a:pt x="84" y="169"/>
                    </a:lnTo>
                    <a:lnTo>
                      <a:pt x="129" y="175"/>
                    </a:lnTo>
                    <a:lnTo>
                      <a:pt x="176" y="189"/>
                    </a:lnTo>
                    <a:lnTo>
                      <a:pt x="296" y="235"/>
                    </a:lnTo>
                    <a:lnTo>
                      <a:pt x="143" y="178"/>
                    </a:lnTo>
                    <a:lnTo>
                      <a:pt x="85" y="165"/>
                    </a:lnTo>
                    <a:lnTo>
                      <a:pt x="70" y="153"/>
                    </a:lnTo>
                    <a:lnTo>
                      <a:pt x="92" y="159"/>
                    </a:lnTo>
                    <a:lnTo>
                      <a:pt x="66" y="137"/>
                    </a:lnTo>
                    <a:lnTo>
                      <a:pt x="84" y="138"/>
                    </a:lnTo>
                    <a:lnTo>
                      <a:pt x="73" y="127"/>
                    </a:lnTo>
                    <a:lnTo>
                      <a:pt x="75" y="124"/>
                    </a:lnTo>
                    <a:lnTo>
                      <a:pt x="98" y="134"/>
                    </a:lnTo>
                    <a:lnTo>
                      <a:pt x="75" y="117"/>
                    </a:lnTo>
                    <a:lnTo>
                      <a:pt x="93" y="117"/>
                    </a:lnTo>
                    <a:lnTo>
                      <a:pt x="73" y="106"/>
                    </a:lnTo>
                    <a:lnTo>
                      <a:pt x="84" y="106"/>
                    </a:lnTo>
                    <a:lnTo>
                      <a:pt x="73" y="98"/>
                    </a:lnTo>
                    <a:lnTo>
                      <a:pt x="91" y="98"/>
                    </a:lnTo>
                    <a:lnTo>
                      <a:pt x="127" y="113"/>
                    </a:lnTo>
                    <a:lnTo>
                      <a:pt x="188" y="129"/>
                    </a:lnTo>
                    <a:lnTo>
                      <a:pt x="248" y="143"/>
                    </a:lnTo>
                    <a:lnTo>
                      <a:pt x="302" y="153"/>
                    </a:lnTo>
                    <a:lnTo>
                      <a:pt x="173" y="124"/>
                    </a:lnTo>
                    <a:lnTo>
                      <a:pt x="143" y="115"/>
                    </a:lnTo>
                    <a:lnTo>
                      <a:pt x="98" y="103"/>
                    </a:lnTo>
                    <a:lnTo>
                      <a:pt x="91" y="98"/>
                    </a:lnTo>
                    <a:lnTo>
                      <a:pt x="78" y="86"/>
                    </a:lnTo>
                    <a:lnTo>
                      <a:pt x="97" y="90"/>
                    </a:lnTo>
                    <a:lnTo>
                      <a:pt x="76" y="70"/>
                    </a:lnTo>
                    <a:lnTo>
                      <a:pt x="87" y="70"/>
                    </a:lnTo>
                    <a:lnTo>
                      <a:pt x="73" y="55"/>
                    </a:lnTo>
                    <a:lnTo>
                      <a:pt x="91" y="55"/>
                    </a:lnTo>
                    <a:lnTo>
                      <a:pt x="102" y="63"/>
                    </a:lnTo>
                    <a:lnTo>
                      <a:pt x="143" y="73"/>
                    </a:lnTo>
                    <a:lnTo>
                      <a:pt x="261" y="96"/>
                    </a:lnTo>
                    <a:lnTo>
                      <a:pt x="132" y="68"/>
                    </a:lnTo>
                    <a:lnTo>
                      <a:pt x="102" y="61"/>
                    </a:lnTo>
                    <a:lnTo>
                      <a:pt x="97" y="55"/>
                    </a:lnTo>
                    <a:lnTo>
                      <a:pt x="78" y="45"/>
                    </a:lnTo>
                    <a:lnTo>
                      <a:pt x="91" y="49"/>
                    </a:lnTo>
                    <a:lnTo>
                      <a:pt x="61" y="35"/>
                    </a:lnTo>
                    <a:lnTo>
                      <a:pt x="73" y="39"/>
                    </a:lnTo>
                    <a:lnTo>
                      <a:pt x="100" y="39"/>
                    </a:lnTo>
                    <a:lnTo>
                      <a:pt x="176" y="56"/>
                    </a:lnTo>
                    <a:lnTo>
                      <a:pt x="97" y="39"/>
                    </a:lnTo>
                    <a:lnTo>
                      <a:pt x="73" y="27"/>
                    </a:lnTo>
                    <a:lnTo>
                      <a:pt x="97" y="27"/>
                    </a:lnTo>
                    <a:lnTo>
                      <a:pt x="196" y="27"/>
                    </a:lnTo>
                    <a:lnTo>
                      <a:pt x="338" y="14"/>
                    </a:lnTo>
                    <a:lnTo>
                      <a:pt x="250" y="23"/>
                    </a:lnTo>
                    <a:lnTo>
                      <a:pt x="126" y="29"/>
                    </a:lnTo>
                    <a:lnTo>
                      <a:pt x="91" y="27"/>
                    </a:lnTo>
                    <a:lnTo>
                      <a:pt x="78" y="21"/>
                    </a:lnTo>
                    <a:lnTo>
                      <a:pt x="66" y="11"/>
                    </a:lnTo>
                    <a:lnTo>
                      <a:pt x="39" y="0"/>
                    </a:lnTo>
                    <a:lnTo>
                      <a:pt x="31" y="4"/>
                    </a:lnTo>
                    <a:lnTo>
                      <a:pt x="26" y="1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7" name="Freeform 59"/>
              <p:cNvSpPr>
                <a:spLocks/>
              </p:cNvSpPr>
              <p:nvPr/>
            </p:nvSpPr>
            <p:spPr bwMode="ltGray">
              <a:xfrm>
                <a:off x="1883" y="3715"/>
                <a:ext cx="91" cy="277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5" y="21"/>
                  </a:cxn>
                  <a:cxn ang="0">
                    <a:pos x="54" y="54"/>
                  </a:cxn>
                  <a:cxn ang="0">
                    <a:pos x="72" y="100"/>
                  </a:cxn>
                  <a:cxn ang="0">
                    <a:pos x="90" y="159"/>
                  </a:cxn>
                  <a:cxn ang="0">
                    <a:pos x="90" y="221"/>
                  </a:cxn>
                  <a:cxn ang="0">
                    <a:pos x="80" y="276"/>
                  </a:cxn>
                  <a:cxn ang="0">
                    <a:pos x="72" y="276"/>
                  </a:cxn>
                  <a:cxn ang="0">
                    <a:pos x="80" y="221"/>
                  </a:cxn>
                  <a:cxn ang="0">
                    <a:pos x="80" y="175"/>
                  </a:cxn>
                  <a:cxn ang="0">
                    <a:pos x="62" y="125"/>
                  </a:cxn>
                  <a:cxn ang="0">
                    <a:pos x="35" y="75"/>
                  </a:cxn>
                  <a:cxn ang="0">
                    <a:pos x="0" y="12"/>
                  </a:cxn>
                  <a:cxn ang="0">
                    <a:pos x="18" y="0"/>
                  </a:cxn>
                </a:cxnLst>
                <a:rect l="0" t="0" r="r" b="b"/>
                <a:pathLst>
                  <a:path w="91" h="277">
                    <a:moveTo>
                      <a:pt x="18" y="0"/>
                    </a:moveTo>
                    <a:lnTo>
                      <a:pt x="35" y="21"/>
                    </a:lnTo>
                    <a:lnTo>
                      <a:pt x="54" y="54"/>
                    </a:lnTo>
                    <a:lnTo>
                      <a:pt x="72" y="100"/>
                    </a:lnTo>
                    <a:lnTo>
                      <a:pt x="90" y="159"/>
                    </a:lnTo>
                    <a:lnTo>
                      <a:pt x="90" y="221"/>
                    </a:lnTo>
                    <a:lnTo>
                      <a:pt x="80" y="276"/>
                    </a:lnTo>
                    <a:lnTo>
                      <a:pt x="72" y="276"/>
                    </a:lnTo>
                    <a:lnTo>
                      <a:pt x="80" y="221"/>
                    </a:lnTo>
                    <a:lnTo>
                      <a:pt x="80" y="175"/>
                    </a:lnTo>
                    <a:lnTo>
                      <a:pt x="62" y="125"/>
                    </a:lnTo>
                    <a:lnTo>
                      <a:pt x="35" y="75"/>
                    </a:lnTo>
                    <a:lnTo>
                      <a:pt x="0" y="12"/>
                    </a:lnTo>
                    <a:lnTo>
                      <a:pt x="1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8" name="Freeform 60"/>
              <p:cNvSpPr>
                <a:spLocks/>
              </p:cNvSpPr>
              <p:nvPr/>
            </p:nvSpPr>
            <p:spPr bwMode="ltGray">
              <a:xfrm>
                <a:off x="383" y="3434"/>
                <a:ext cx="244" cy="521"/>
              </a:xfrm>
              <a:custGeom>
                <a:avLst/>
                <a:gdLst/>
                <a:ahLst/>
                <a:cxnLst>
                  <a:cxn ang="0">
                    <a:pos x="239" y="80"/>
                  </a:cxn>
                  <a:cxn ang="0">
                    <a:pos x="222" y="47"/>
                  </a:cxn>
                  <a:cxn ang="0">
                    <a:pos x="214" y="33"/>
                  </a:cxn>
                  <a:cxn ang="0">
                    <a:pos x="197" y="22"/>
                  </a:cxn>
                  <a:cxn ang="0">
                    <a:pos x="179" y="12"/>
                  </a:cxn>
                  <a:cxn ang="0">
                    <a:pos x="157" y="2"/>
                  </a:cxn>
                  <a:cxn ang="0">
                    <a:pos x="137" y="0"/>
                  </a:cxn>
                  <a:cxn ang="0">
                    <a:pos x="120" y="4"/>
                  </a:cxn>
                  <a:cxn ang="0">
                    <a:pos x="99" y="9"/>
                  </a:cxn>
                  <a:cxn ang="0">
                    <a:pos x="76" y="19"/>
                  </a:cxn>
                  <a:cxn ang="0">
                    <a:pos x="63" y="39"/>
                  </a:cxn>
                  <a:cxn ang="0">
                    <a:pos x="48" y="66"/>
                  </a:cxn>
                  <a:cxn ang="0">
                    <a:pos x="34" y="87"/>
                  </a:cxn>
                  <a:cxn ang="0">
                    <a:pos x="22" y="110"/>
                  </a:cxn>
                  <a:cxn ang="0">
                    <a:pos x="9" y="139"/>
                  </a:cxn>
                  <a:cxn ang="0">
                    <a:pos x="0" y="203"/>
                  </a:cxn>
                  <a:cxn ang="0">
                    <a:pos x="3" y="250"/>
                  </a:cxn>
                  <a:cxn ang="0">
                    <a:pos x="14" y="319"/>
                  </a:cxn>
                  <a:cxn ang="0">
                    <a:pos x="34" y="378"/>
                  </a:cxn>
                  <a:cxn ang="0">
                    <a:pos x="76" y="520"/>
                  </a:cxn>
                  <a:cxn ang="0">
                    <a:pos x="60" y="368"/>
                  </a:cxn>
                  <a:cxn ang="0">
                    <a:pos x="51" y="315"/>
                  </a:cxn>
                  <a:cxn ang="0">
                    <a:pos x="45" y="269"/>
                  </a:cxn>
                  <a:cxn ang="0">
                    <a:pos x="42" y="220"/>
                  </a:cxn>
                  <a:cxn ang="0">
                    <a:pos x="48" y="165"/>
                  </a:cxn>
                  <a:cxn ang="0">
                    <a:pos x="55" y="123"/>
                  </a:cxn>
                  <a:cxn ang="0">
                    <a:pos x="65" y="71"/>
                  </a:cxn>
                  <a:cxn ang="0">
                    <a:pos x="83" y="47"/>
                  </a:cxn>
                  <a:cxn ang="0">
                    <a:pos x="105" y="37"/>
                  </a:cxn>
                  <a:cxn ang="0">
                    <a:pos x="166" y="32"/>
                  </a:cxn>
                  <a:cxn ang="0">
                    <a:pos x="202" y="49"/>
                  </a:cxn>
                  <a:cxn ang="0">
                    <a:pos x="243" y="87"/>
                  </a:cxn>
                  <a:cxn ang="0">
                    <a:pos x="239" y="80"/>
                  </a:cxn>
                </a:cxnLst>
                <a:rect l="0" t="0" r="r" b="b"/>
                <a:pathLst>
                  <a:path w="244" h="521">
                    <a:moveTo>
                      <a:pt x="239" y="80"/>
                    </a:moveTo>
                    <a:lnTo>
                      <a:pt x="222" y="47"/>
                    </a:lnTo>
                    <a:lnTo>
                      <a:pt x="214" y="33"/>
                    </a:lnTo>
                    <a:lnTo>
                      <a:pt x="197" y="22"/>
                    </a:lnTo>
                    <a:lnTo>
                      <a:pt x="179" y="12"/>
                    </a:lnTo>
                    <a:lnTo>
                      <a:pt x="157" y="2"/>
                    </a:lnTo>
                    <a:lnTo>
                      <a:pt x="137" y="0"/>
                    </a:lnTo>
                    <a:lnTo>
                      <a:pt x="120" y="4"/>
                    </a:lnTo>
                    <a:lnTo>
                      <a:pt x="99" y="9"/>
                    </a:lnTo>
                    <a:lnTo>
                      <a:pt x="76" y="19"/>
                    </a:lnTo>
                    <a:lnTo>
                      <a:pt x="63" y="39"/>
                    </a:lnTo>
                    <a:lnTo>
                      <a:pt x="48" y="66"/>
                    </a:lnTo>
                    <a:lnTo>
                      <a:pt x="34" y="87"/>
                    </a:lnTo>
                    <a:lnTo>
                      <a:pt x="22" y="110"/>
                    </a:lnTo>
                    <a:lnTo>
                      <a:pt x="9" y="139"/>
                    </a:lnTo>
                    <a:lnTo>
                      <a:pt x="0" y="203"/>
                    </a:lnTo>
                    <a:lnTo>
                      <a:pt x="3" y="250"/>
                    </a:lnTo>
                    <a:lnTo>
                      <a:pt x="14" y="319"/>
                    </a:lnTo>
                    <a:lnTo>
                      <a:pt x="34" y="378"/>
                    </a:lnTo>
                    <a:lnTo>
                      <a:pt x="76" y="520"/>
                    </a:lnTo>
                    <a:lnTo>
                      <a:pt x="60" y="368"/>
                    </a:lnTo>
                    <a:lnTo>
                      <a:pt x="51" y="315"/>
                    </a:lnTo>
                    <a:lnTo>
                      <a:pt x="45" y="269"/>
                    </a:lnTo>
                    <a:lnTo>
                      <a:pt x="42" y="220"/>
                    </a:lnTo>
                    <a:lnTo>
                      <a:pt x="48" y="165"/>
                    </a:lnTo>
                    <a:lnTo>
                      <a:pt x="55" y="123"/>
                    </a:lnTo>
                    <a:lnTo>
                      <a:pt x="65" y="71"/>
                    </a:lnTo>
                    <a:lnTo>
                      <a:pt x="83" y="47"/>
                    </a:lnTo>
                    <a:lnTo>
                      <a:pt x="105" y="37"/>
                    </a:lnTo>
                    <a:lnTo>
                      <a:pt x="166" y="32"/>
                    </a:lnTo>
                    <a:lnTo>
                      <a:pt x="202" y="49"/>
                    </a:lnTo>
                    <a:lnTo>
                      <a:pt x="243" y="87"/>
                    </a:lnTo>
                    <a:lnTo>
                      <a:pt x="239" y="8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69" name="Freeform 61"/>
              <p:cNvSpPr>
                <a:spLocks/>
              </p:cNvSpPr>
              <p:nvPr/>
            </p:nvSpPr>
            <p:spPr bwMode="ltGray">
              <a:xfrm>
                <a:off x="558" y="3063"/>
                <a:ext cx="250" cy="509"/>
              </a:xfrm>
              <a:custGeom>
                <a:avLst/>
                <a:gdLst/>
                <a:ahLst/>
                <a:cxnLst>
                  <a:cxn ang="0">
                    <a:pos x="73" y="508"/>
                  </a:cxn>
                  <a:cxn ang="0">
                    <a:pos x="55" y="420"/>
                  </a:cxn>
                  <a:cxn ang="0">
                    <a:pos x="48" y="383"/>
                  </a:cxn>
                  <a:cxn ang="0">
                    <a:pos x="29" y="337"/>
                  </a:cxn>
                  <a:cxn ang="0">
                    <a:pos x="12" y="294"/>
                  </a:cxn>
                  <a:cxn ang="0">
                    <a:pos x="2" y="268"/>
                  </a:cxn>
                  <a:cxn ang="0">
                    <a:pos x="0" y="242"/>
                  </a:cxn>
                  <a:cxn ang="0">
                    <a:pos x="4" y="203"/>
                  </a:cxn>
                  <a:cxn ang="0">
                    <a:pos x="8" y="165"/>
                  </a:cxn>
                  <a:cxn ang="0">
                    <a:pos x="34" y="70"/>
                  </a:cxn>
                  <a:cxn ang="0">
                    <a:pos x="48" y="46"/>
                  </a:cxn>
                  <a:cxn ang="0">
                    <a:pos x="71" y="21"/>
                  </a:cxn>
                  <a:cxn ang="0">
                    <a:pos x="90" y="6"/>
                  </a:cxn>
                  <a:cxn ang="0">
                    <a:pos x="115" y="0"/>
                  </a:cxn>
                  <a:cxn ang="0">
                    <a:pos x="135" y="11"/>
                  </a:cxn>
                  <a:cxn ang="0">
                    <a:pos x="161" y="21"/>
                  </a:cxn>
                  <a:cxn ang="0">
                    <a:pos x="187" y="51"/>
                  </a:cxn>
                  <a:cxn ang="0">
                    <a:pos x="196" y="72"/>
                  </a:cxn>
                  <a:cxn ang="0">
                    <a:pos x="212" y="103"/>
                  </a:cxn>
                  <a:cxn ang="0">
                    <a:pos x="224" y="129"/>
                  </a:cxn>
                  <a:cxn ang="0">
                    <a:pos x="246" y="263"/>
                  </a:cxn>
                  <a:cxn ang="0">
                    <a:pos x="249" y="287"/>
                  </a:cxn>
                  <a:cxn ang="0">
                    <a:pos x="244" y="332"/>
                  </a:cxn>
                  <a:cxn ang="0">
                    <a:pos x="230" y="456"/>
                  </a:cxn>
                  <a:cxn ang="0">
                    <a:pos x="231" y="334"/>
                  </a:cxn>
                  <a:cxn ang="0">
                    <a:pos x="224" y="280"/>
                  </a:cxn>
                  <a:cxn ang="0">
                    <a:pos x="219" y="248"/>
                  </a:cxn>
                  <a:cxn ang="0">
                    <a:pos x="208" y="203"/>
                  </a:cxn>
                  <a:cxn ang="0">
                    <a:pos x="198" y="159"/>
                  </a:cxn>
                  <a:cxn ang="0">
                    <a:pos x="183" y="117"/>
                  </a:cxn>
                  <a:cxn ang="0">
                    <a:pos x="166" y="77"/>
                  </a:cxn>
                  <a:cxn ang="0">
                    <a:pos x="151" y="42"/>
                  </a:cxn>
                  <a:cxn ang="0">
                    <a:pos x="135" y="21"/>
                  </a:cxn>
                  <a:cxn ang="0">
                    <a:pos x="118" y="13"/>
                  </a:cxn>
                  <a:cxn ang="0">
                    <a:pos x="100" y="21"/>
                  </a:cxn>
                  <a:cxn ang="0">
                    <a:pos x="88" y="40"/>
                  </a:cxn>
                  <a:cxn ang="0">
                    <a:pos x="80" y="72"/>
                  </a:cxn>
                  <a:cxn ang="0">
                    <a:pos x="80" y="97"/>
                  </a:cxn>
                  <a:cxn ang="0">
                    <a:pos x="74" y="144"/>
                  </a:cxn>
                  <a:cxn ang="0">
                    <a:pos x="67" y="173"/>
                  </a:cxn>
                  <a:cxn ang="0">
                    <a:pos x="50" y="218"/>
                  </a:cxn>
                  <a:cxn ang="0">
                    <a:pos x="48" y="242"/>
                  </a:cxn>
                  <a:cxn ang="0">
                    <a:pos x="44" y="265"/>
                  </a:cxn>
                  <a:cxn ang="0">
                    <a:pos x="44" y="299"/>
                  </a:cxn>
                  <a:cxn ang="0">
                    <a:pos x="74" y="412"/>
                  </a:cxn>
                  <a:cxn ang="0">
                    <a:pos x="73" y="508"/>
                  </a:cxn>
                </a:cxnLst>
                <a:rect l="0" t="0" r="r" b="b"/>
                <a:pathLst>
                  <a:path w="250" h="509">
                    <a:moveTo>
                      <a:pt x="73" y="508"/>
                    </a:moveTo>
                    <a:lnTo>
                      <a:pt x="55" y="420"/>
                    </a:lnTo>
                    <a:lnTo>
                      <a:pt x="48" y="383"/>
                    </a:lnTo>
                    <a:lnTo>
                      <a:pt x="29" y="337"/>
                    </a:lnTo>
                    <a:lnTo>
                      <a:pt x="12" y="294"/>
                    </a:lnTo>
                    <a:lnTo>
                      <a:pt x="2" y="268"/>
                    </a:lnTo>
                    <a:lnTo>
                      <a:pt x="0" y="242"/>
                    </a:lnTo>
                    <a:lnTo>
                      <a:pt x="4" y="203"/>
                    </a:lnTo>
                    <a:lnTo>
                      <a:pt x="8" y="165"/>
                    </a:lnTo>
                    <a:lnTo>
                      <a:pt x="34" y="70"/>
                    </a:lnTo>
                    <a:lnTo>
                      <a:pt x="48" y="46"/>
                    </a:lnTo>
                    <a:lnTo>
                      <a:pt x="71" y="21"/>
                    </a:lnTo>
                    <a:lnTo>
                      <a:pt x="90" y="6"/>
                    </a:lnTo>
                    <a:lnTo>
                      <a:pt x="115" y="0"/>
                    </a:lnTo>
                    <a:lnTo>
                      <a:pt x="135" y="11"/>
                    </a:lnTo>
                    <a:lnTo>
                      <a:pt x="161" y="21"/>
                    </a:lnTo>
                    <a:lnTo>
                      <a:pt x="187" y="51"/>
                    </a:lnTo>
                    <a:lnTo>
                      <a:pt x="196" y="72"/>
                    </a:lnTo>
                    <a:lnTo>
                      <a:pt x="212" y="103"/>
                    </a:lnTo>
                    <a:lnTo>
                      <a:pt x="224" y="129"/>
                    </a:lnTo>
                    <a:lnTo>
                      <a:pt x="246" y="263"/>
                    </a:lnTo>
                    <a:lnTo>
                      <a:pt x="249" y="287"/>
                    </a:lnTo>
                    <a:lnTo>
                      <a:pt x="244" y="332"/>
                    </a:lnTo>
                    <a:lnTo>
                      <a:pt x="230" y="456"/>
                    </a:lnTo>
                    <a:lnTo>
                      <a:pt x="231" y="334"/>
                    </a:lnTo>
                    <a:lnTo>
                      <a:pt x="224" y="280"/>
                    </a:lnTo>
                    <a:lnTo>
                      <a:pt x="219" y="248"/>
                    </a:lnTo>
                    <a:lnTo>
                      <a:pt x="208" y="203"/>
                    </a:lnTo>
                    <a:lnTo>
                      <a:pt x="198" y="159"/>
                    </a:lnTo>
                    <a:lnTo>
                      <a:pt x="183" y="117"/>
                    </a:lnTo>
                    <a:lnTo>
                      <a:pt x="166" y="77"/>
                    </a:lnTo>
                    <a:lnTo>
                      <a:pt x="151" y="42"/>
                    </a:lnTo>
                    <a:lnTo>
                      <a:pt x="135" y="21"/>
                    </a:lnTo>
                    <a:lnTo>
                      <a:pt x="118" y="13"/>
                    </a:lnTo>
                    <a:lnTo>
                      <a:pt x="100" y="21"/>
                    </a:lnTo>
                    <a:lnTo>
                      <a:pt x="88" y="40"/>
                    </a:lnTo>
                    <a:lnTo>
                      <a:pt x="80" y="72"/>
                    </a:lnTo>
                    <a:lnTo>
                      <a:pt x="80" y="97"/>
                    </a:lnTo>
                    <a:lnTo>
                      <a:pt x="74" y="144"/>
                    </a:lnTo>
                    <a:lnTo>
                      <a:pt x="67" y="173"/>
                    </a:lnTo>
                    <a:lnTo>
                      <a:pt x="50" y="218"/>
                    </a:lnTo>
                    <a:lnTo>
                      <a:pt x="48" y="242"/>
                    </a:lnTo>
                    <a:lnTo>
                      <a:pt x="44" y="265"/>
                    </a:lnTo>
                    <a:lnTo>
                      <a:pt x="44" y="299"/>
                    </a:lnTo>
                    <a:lnTo>
                      <a:pt x="74" y="412"/>
                    </a:lnTo>
                    <a:lnTo>
                      <a:pt x="73" y="50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grpSp>
            <p:nvGrpSpPr>
              <p:cNvPr id="70" name="Group 62"/>
              <p:cNvGrpSpPr>
                <a:grpSpLocks/>
              </p:cNvGrpSpPr>
              <p:nvPr/>
            </p:nvGrpSpPr>
            <p:grpSpPr bwMode="auto">
              <a:xfrm>
                <a:off x="697" y="2551"/>
                <a:ext cx="602" cy="744"/>
                <a:chOff x="697" y="2551"/>
                <a:chExt cx="602" cy="744"/>
              </a:xfrm>
            </p:grpSpPr>
            <p:sp>
              <p:nvSpPr>
                <p:cNvPr id="76" name="Freeform 63"/>
                <p:cNvSpPr>
                  <a:spLocks/>
                </p:cNvSpPr>
                <p:nvPr/>
              </p:nvSpPr>
              <p:spPr bwMode="ltGray">
                <a:xfrm>
                  <a:off x="697" y="2551"/>
                  <a:ext cx="331" cy="740"/>
                </a:xfrm>
                <a:custGeom>
                  <a:avLst/>
                  <a:gdLst/>
                  <a:ahLst/>
                  <a:cxnLst>
                    <a:cxn ang="0">
                      <a:pos x="310" y="17"/>
                    </a:cxn>
                    <a:cxn ang="0">
                      <a:pos x="308" y="0"/>
                    </a:cxn>
                    <a:cxn ang="0">
                      <a:pos x="285" y="6"/>
                    </a:cxn>
                    <a:cxn ang="0">
                      <a:pos x="271" y="25"/>
                    </a:cxn>
                    <a:cxn ang="0">
                      <a:pos x="9" y="162"/>
                    </a:cxn>
                    <a:cxn ang="0">
                      <a:pos x="242" y="65"/>
                    </a:cxn>
                    <a:cxn ang="0">
                      <a:pos x="246" y="84"/>
                    </a:cxn>
                    <a:cxn ang="0">
                      <a:pos x="131" y="200"/>
                    </a:cxn>
                    <a:cxn ang="0">
                      <a:pos x="272" y="107"/>
                    </a:cxn>
                    <a:cxn ang="0">
                      <a:pos x="254" y="146"/>
                    </a:cxn>
                    <a:cxn ang="0">
                      <a:pos x="209" y="209"/>
                    </a:cxn>
                    <a:cxn ang="0">
                      <a:pos x="72" y="377"/>
                    </a:cxn>
                    <a:cxn ang="0">
                      <a:pos x="77" y="363"/>
                    </a:cxn>
                    <a:cxn ang="0">
                      <a:pos x="167" y="259"/>
                    </a:cxn>
                    <a:cxn ang="0">
                      <a:pos x="238" y="178"/>
                    </a:cxn>
                    <a:cxn ang="0">
                      <a:pos x="271" y="139"/>
                    </a:cxn>
                    <a:cxn ang="0">
                      <a:pos x="277" y="152"/>
                    </a:cxn>
                    <a:cxn ang="0">
                      <a:pos x="238" y="203"/>
                    </a:cxn>
                    <a:cxn ang="0">
                      <a:pos x="183" y="274"/>
                    </a:cxn>
                    <a:cxn ang="0">
                      <a:pos x="254" y="178"/>
                    </a:cxn>
                    <a:cxn ang="0">
                      <a:pos x="277" y="152"/>
                    </a:cxn>
                    <a:cxn ang="0">
                      <a:pos x="279" y="180"/>
                    </a:cxn>
                    <a:cxn ang="0">
                      <a:pos x="254" y="229"/>
                    </a:cxn>
                    <a:cxn ang="0">
                      <a:pos x="183" y="294"/>
                    </a:cxn>
                    <a:cxn ang="0">
                      <a:pos x="121" y="352"/>
                    </a:cxn>
                    <a:cxn ang="0">
                      <a:pos x="192" y="292"/>
                    </a:cxn>
                    <a:cxn ang="0">
                      <a:pos x="265" y="222"/>
                    </a:cxn>
                    <a:cxn ang="0">
                      <a:pos x="263" y="246"/>
                    </a:cxn>
                    <a:cxn ang="0">
                      <a:pos x="265" y="287"/>
                    </a:cxn>
                    <a:cxn ang="0">
                      <a:pos x="254" y="306"/>
                    </a:cxn>
                    <a:cxn ang="0">
                      <a:pos x="194" y="366"/>
                    </a:cxn>
                    <a:cxn ang="0">
                      <a:pos x="82" y="460"/>
                    </a:cxn>
                    <a:cxn ang="0">
                      <a:pos x="99" y="440"/>
                    </a:cxn>
                    <a:cxn ang="0">
                      <a:pos x="238" y="325"/>
                    </a:cxn>
                    <a:cxn ang="0">
                      <a:pos x="281" y="276"/>
                    </a:cxn>
                    <a:cxn ang="0">
                      <a:pos x="170" y="424"/>
                    </a:cxn>
                    <a:cxn ang="0">
                      <a:pos x="280" y="320"/>
                    </a:cxn>
                    <a:cxn ang="0">
                      <a:pos x="277" y="362"/>
                    </a:cxn>
                    <a:cxn ang="0">
                      <a:pos x="222" y="460"/>
                    </a:cxn>
                    <a:cxn ang="0">
                      <a:pos x="127" y="531"/>
                    </a:cxn>
                    <a:cxn ang="0">
                      <a:pos x="38" y="595"/>
                    </a:cxn>
                    <a:cxn ang="0">
                      <a:pos x="171" y="506"/>
                    </a:cxn>
                    <a:cxn ang="0">
                      <a:pos x="226" y="454"/>
                    </a:cxn>
                    <a:cxn ang="0">
                      <a:pos x="277" y="378"/>
                    </a:cxn>
                    <a:cxn ang="0">
                      <a:pos x="271" y="413"/>
                    </a:cxn>
                    <a:cxn ang="0">
                      <a:pos x="268" y="446"/>
                    </a:cxn>
                    <a:cxn ang="0">
                      <a:pos x="271" y="479"/>
                    </a:cxn>
                    <a:cxn ang="0">
                      <a:pos x="222" y="544"/>
                    </a:cxn>
                    <a:cxn ang="0">
                      <a:pos x="130" y="602"/>
                    </a:cxn>
                    <a:cxn ang="0">
                      <a:pos x="136" y="597"/>
                    </a:cxn>
                    <a:cxn ang="0">
                      <a:pos x="249" y="518"/>
                    </a:cxn>
                    <a:cxn ang="0">
                      <a:pos x="244" y="538"/>
                    </a:cxn>
                    <a:cxn ang="0">
                      <a:pos x="249" y="550"/>
                    </a:cxn>
                    <a:cxn ang="0">
                      <a:pos x="254" y="569"/>
                    </a:cxn>
                    <a:cxn ang="0">
                      <a:pos x="199" y="628"/>
                    </a:cxn>
                    <a:cxn ang="0">
                      <a:pos x="137" y="641"/>
                    </a:cxn>
                    <a:cxn ang="0">
                      <a:pos x="249" y="589"/>
                    </a:cxn>
                    <a:cxn ang="0">
                      <a:pos x="244" y="618"/>
                    </a:cxn>
                    <a:cxn ang="0">
                      <a:pos x="250" y="635"/>
                    </a:cxn>
                    <a:cxn ang="0">
                      <a:pos x="121" y="739"/>
                    </a:cxn>
                    <a:cxn ang="0">
                      <a:pos x="244" y="659"/>
                    </a:cxn>
                    <a:cxn ang="0">
                      <a:pos x="270" y="631"/>
                    </a:cxn>
                    <a:cxn ang="0">
                      <a:pos x="286" y="605"/>
                    </a:cxn>
                  </a:cxnLst>
                  <a:rect l="0" t="0" r="r" b="b"/>
                  <a:pathLst>
                    <a:path w="331" h="740">
                      <a:moveTo>
                        <a:pt x="305" y="56"/>
                      </a:moveTo>
                      <a:lnTo>
                        <a:pt x="310" y="17"/>
                      </a:lnTo>
                      <a:lnTo>
                        <a:pt x="330" y="13"/>
                      </a:lnTo>
                      <a:lnTo>
                        <a:pt x="308" y="0"/>
                      </a:lnTo>
                      <a:lnTo>
                        <a:pt x="300" y="1"/>
                      </a:lnTo>
                      <a:lnTo>
                        <a:pt x="285" y="6"/>
                      </a:lnTo>
                      <a:lnTo>
                        <a:pt x="284" y="18"/>
                      </a:lnTo>
                      <a:lnTo>
                        <a:pt x="271" y="25"/>
                      </a:lnTo>
                      <a:lnTo>
                        <a:pt x="160" y="132"/>
                      </a:lnTo>
                      <a:lnTo>
                        <a:pt x="9" y="162"/>
                      </a:lnTo>
                      <a:lnTo>
                        <a:pt x="158" y="131"/>
                      </a:lnTo>
                      <a:lnTo>
                        <a:pt x="242" y="65"/>
                      </a:lnTo>
                      <a:lnTo>
                        <a:pt x="271" y="55"/>
                      </a:lnTo>
                      <a:lnTo>
                        <a:pt x="246" y="84"/>
                      </a:lnTo>
                      <a:lnTo>
                        <a:pt x="271" y="86"/>
                      </a:lnTo>
                      <a:lnTo>
                        <a:pt x="131" y="200"/>
                      </a:lnTo>
                      <a:lnTo>
                        <a:pt x="226" y="128"/>
                      </a:lnTo>
                      <a:lnTo>
                        <a:pt x="272" y="107"/>
                      </a:lnTo>
                      <a:lnTo>
                        <a:pt x="271" y="123"/>
                      </a:lnTo>
                      <a:lnTo>
                        <a:pt x="254" y="146"/>
                      </a:lnTo>
                      <a:lnTo>
                        <a:pt x="242" y="165"/>
                      </a:lnTo>
                      <a:lnTo>
                        <a:pt x="209" y="209"/>
                      </a:lnTo>
                      <a:lnTo>
                        <a:pt x="148" y="287"/>
                      </a:lnTo>
                      <a:lnTo>
                        <a:pt x="72" y="377"/>
                      </a:lnTo>
                      <a:lnTo>
                        <a:pt x="10" y="440"/>
                      </a:lnTo>
                      <a:lnTo>
                        <a:pt x="77" y="363"/>
                      </a:lnTo>
                      <a:lnTo>
                        <a:pt x="116" y="318"/>
                      </a:lnTo>
                      <a:lnTo>
                        <a:pt x="167" y="259"/>
                      </a:lnTo>
                      <a:lnTo>
                        <a:pt x="193" y="222"/>
                      </a:lnTo>
                      <a:lnTo>
                        <a:pt x="238" y="178"/>
                      </a:lnTo>
                      <a:lnTo>
                        <a:pt x="254" y="158"/>
                      </a:lnTo>
                      <a:lnTo>
                        <a:pt x="271" y="139"/>
                      </a:lnTo>
                      <a:lnTo>
                        <a:pt x="262" y="141"/>
                      </a:lnTo>
                      <a:lnTo>
                        <a:pt x="277" y="152"/>
                      </a:lnTo>
                      <a:lnTo>
                        <a:pt x="261" y="165"/>
                      </a:lnTo>
                      <a:lnTo>
                        <a:pt x="238" y="203"/>
                      </a:lnTo>
                      <a:lnTo>
                        <a:pt x="211" y="243"/>
                      </a:lnTo>
                      <a:lnTo>
                        <a:pt x="183" y="274"/>
                      </a:lnTo>
                      <a:lnTo>
                        <a:pt x="232" y="209"/>
                      </a:lnTo>
                      <a:lnTo>
                        <a:pt x="254" y="178"/>
                      </a:lnTo>
                      <a:lnTo>
                        <a:pt x="271" y="152"/>
                      </a:lnTo>
                      <a:lnTo>
                        <a:pt x="277" y="152"/>
                      </a:lnTo>
                      <a:lnTo>
                        <a:pt x="264" y="190"/>
                      </a:lnTo>
                      <a:lnTo>
                        <a:pt x="279" y="180"/>
                      </a:lnTo>
                      <a:lnTo>
                        <a:pt x="271" y="203"/>
                      </a:lnTo>
                      <a:lnTo>
                        <a:pt x="254" y="229"/>
                      </a:lnTo>
                      <a:lnTo>
                        <a:pt x="222" y="267"/>
                      </a:lnTo>
                      <a:lnTo>
                        <a:pt x="183" y="294"/>
                      </a:lnTo>
                      <a:lnTo>
                        <a:pt x="148" y="325"/>
                      </a:lnTo>
                      <a:lnTo>
                        <a:pt x="121" y="352"/>
                      </a:lnTo>
                      <a:lnTo>
                        <a:pt x="137" y="339"/>
                      </a:lnTo>
                      <a:lnTo>
                        <a:pt x="192" y="292"/>
                      </a:lnTo>
                      <a:lnTo>
                        <a:pt x="254" y="236"/>
                      </a:lnTo>
                      <a:lnTo>
                        <a:pt x="265" y="222"/>
                      </a:lnTo>
                      <a:lnTo>
                        <a:pt x="277" y="203"/>
                      </a:lnTo>
                      <a:lnTo>
                        <a:pt x="263" y="246"/>
                      </a:lnTo>
                      <a:lnTo>
                        <a:pt x="286" y="230"/>
                      </a:lnTo>
                      <a:lnTo>
                        <a:pt x="265" y="287"/>
                      </a:lnTo>
                      <a:lnTo>
                        <a:pt x="261" y="299"/>
                      </a:lnTo>
                      <a:lnTo>
                        <a:pt x="254" y="306"/>
                      </a:lnTo>
                      <a:lnTo>
                        <a:pt x="225" y="337"/>
                      </a:lnTo>
                      <a:lnTo>
                        <a:pt x="194" y="366"/>
                      </a:lnTo>
                      <a:lnTo>
                        <a:pt x="137" y="415"/>
                      </a:lnTo>
                      <a:lnTo>
                        <a:pt x="82" y="460"/>
                      </a:lnTo>
                      <a:lnTo>
                        <a:pt x="0" y="524"/>
                      </a:lnTo>
                      <a:lnTo>
                        <a:pt x="99" y="440"/>
                      </a:lnTo>
                      <a:lnTo>
                        <a:pt x="199" y="357"/>
                      </a:lnTo>
                      <a:lnTo>
                        <a:pt x="238" y="325"/>
                      </a:lnTo>
                      <a:lnTo>
                        <a:pt x="262" y="290"/>
                      </a:lnTo>
                      <a:lnTo>
                        <a:pt x="281" y="276"/>
                      </a:lnTo>
                      <a:lnTo>
                        <a:pt x="286" y="278"/>
                      </a:lnTo>
                      <a:lnTo>
                        <a:pt x="170" y="424"/>
                      </a:lnTo>
                      <a:lnTo>
                        <a:pt x="258" y="324"/>
                      </a:lnTo>
                      <a:lnTo>
                        <a:pt x="280" y="320"/>
                      </a:lnTo>
                      <a:lnTo>
                        <a:pt x="255" y="375"/>
                      </a:lnTo>
                      <a:lnTo>
                        <a:pt x="277" y="362"/>
                      </a:lnTo>
                      <a:lnTo>
                        <a:pt x="244" y="422"/>
                      </a:lnTo>
                      <a:lnTo>
                        <a:pt x="222" y="460"/>
                      </a:lnTo>
                      <a:lnTo>
                        <a:pt x="183" y="492"/>
                      </a:lnTo>
                      <a:lnTo>
                        <a:pt x="127" y="531"/>
                      </a:lnTo>
                      <a:lnTo>
                        <a:pt x="77" y="569"/>
                      </a:lnTo>
                      <a:lnTo>
                        <a:pt x="38" y="595"/>
                      </a:lnTo>
                      <a:lnTo>
                        <a:pt x="10" y="609"/>
                      </a:lnTo>
                      <a:lnTo>
                        <a:pt x="171" y="506"/>
                      </a:lnTo>
                      <a:lnTo>
                        <a:pt x="209" y="475"/>
                      </a:lnTo>
                      <a:lnTo>
                        <a:pt x="226" y="454"/>
                      </a:lnTo>
                      <a:lnTo>
                        <a:pt x="252" y="415"/>
                      </a:lnTo>
                      <a:lnTo>
                        <a:pt x="277" y="378"/>
                      </a:lnTo>
                      <a:lnTo>
                        <a:pt x="250" y="432"/>
                      </a:lnTo>
                      <a:lnTo>
                        <a:pt x="271" y="413"/>
                      </a:lnTo>
                      <a:lnTo>
                        <a:pt x="249" y="455"/>
                      </a:lnTo>
                      <a:lnTo>
                        <a:pt x="268" y="446"/>
                      </a:lnTo>
                      <a:lnTo>
                        <a:pt x="247" y="497"/>
                      </a:lnTo>
                      <a:lnTo>
                        <a:pt x="271" y="479"/>
                      </a:lnTo>
                      <a:lnTo>
                        <a:pt x="249" y="506"/>
                      </a:lnTo>
                      <a:lnTo>
                        <a:pt x="222" y="544"/>
                      </a:lnTo>
                      <a:lnTo>
                        <a:pt x="199" y="555"/>
                      </a:lnTo>
                      <a:lnTo>
                        <a:pt x="130" y="602"/>
                      </a:lnTo>
                      <a:lnTo>
                        <a:pt x="66" y="628"/>
                      </a:lnTo>
                      <a:lnTo>
                        <a:pt x="136" y="597"/>
                      </a:lnTo>
                      <a:lnTo>
                        <a:pt x="193" y="557"/>
                      </a:lnTo>
                      <a:lnTo>
                        <a:pt x="249" y="518"/>
                      </a:lnTo>
                      <a:lnTo>
                        <a:pt x="265" y="500"/>
                      </a:lnTo>
                      <a:lnTo>
                        <a:pt x="244" y="538"/>
                      </a:lnTo>
                      <a:lnTo>
                        <a:pt x="261" y="531"/>
                      </a:lnTo>
                      <a:lnTo>
                        <a:pt x="249" y="550"/>
                      </a:lnTo>
                      <a:lnTo>
                        <a:pt x="244" y="576"/>
                      </a:lnTo>
                      <a:lnTo>
                        <a:pt x="254" y="569"/>
                      </a:lnTo>
                      <a:lnTo>
                        <a:pt x="241" y="591"/>
                      </a:lnTo>
                      <a:lnTo>
                        <a:pt x="199" y="628"/>
                      </a:lnTo>
                      <a:lnTo>
                        <a:pt x="171" y="633"/>
                      </a:lnTo>
                      <a:lnTo>
                        <a:pt x="137" y="641"/>
                      </a:lnTo>
                      <a:lnTo>
                        <a:pt x="205" y="621"/>
                      </a:lnTo>
                      <a:lnTo>
                        <a:pt x="249" y="589"/>
                      </a:lnTo>
                      <a:lnTo>
                        <a:pt x="261" y="564"/>
                      </a:lnTo>
                      <a:lnTo>
                        <a:pt x="244" y="618"/>
                      </a:lnTo>
                      <a:lnTo>
                        <a:pt x="262" y="605"/>
                      </a:lnTo>
                      <a:lnTo>
                        <a:pt x="250" y="635"/>
                      </a:lnTo>
                      <a:lnTo>
                        <a:pt x="232" y="675"/>
                      </a:lnTo>
                      <a:lnTo>
                        <a:pt x="121" y="739"/>
                      </a:lnTo>
                      <a:lnTo>
                        <a:pt x="233" y="680"/>
                      </a:lnTo>
                      <a:lnTo>
                        <a:pt x="244" y="659"/>
                      </a:lnTo>
                      <a:lnTo>
                        <a:pt x="250" y="647"/>
                      </a:lnTo>
                      <a:lnTo>
                        <a:pt x="270" y="631"/>
                      </a:lnTo>
                      <a:lnTo>
                        <a:pt x="281" y="661"/>
                      </a:lnTo>
                      <a:lnTo>
                        <a:pt x="286" y="605"/>
                      </a:lnTo>
                      <a:lnTo>
                        <a:pt x="305" y="56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77" name="Freeform 64"/>
                <p:cNvSpPr>
                  <a:spLocks/>
                </p:cNvSpPr>
                <p:nvPr/>
              </p:nvSpPr>
              <p:spPr bwMode="ltGray">
                <a:xfrm>
                  <a:off x="977" y="2551"/>
                  <a:ext cx="322" cy="744"/>
                </a:xfrm>
                <a:custGeom>
                  <a:avLst/>
                  <a:gdLst/>
                  <a:ahLst/>
                  <a:cxnLst>
                    <a:cxn ang="0">
                      <a:pos x="2" y="614"/>
                    </a:cxn>
                    <a:cxn ang="0">
                      <a:pos x="12" y="588"/>
                    </a:cxn>
                    <a:cxn ang="0">
                      <a:pos x="91" y="743"/>
                    </a:cxn>
                    <a:cxn ang="0">
                      <a:pos x="28" y="593"/>
                    </a:cxn>
                    <a:cxn ang="0">
                      <a:pos x="35" y="575"/>
                    </a:cxn>
                    <a:cxn ang="0">
                      <a:pos x="113" y="686"/>
                    </a:cxn>
                    <a:cxn ang="0">
                      <a:pos x="33" y="569"/>
                    </a:cxn>
                    <a:cxn ang="0">
                      <a:pos x="43" y="544"/>
                    </a:cxn>
                    <a:cxn ang="0">
                      <a:pos x="52" y="517"/>
                    </a:cxn>
                    <a:cxn ang="0">
                      <a:pos x="47" y="499"/>
                    </a:cxn>
                    <a:cxn ang="0">
                      <a:pos x="58" y="487"/>
                    </a:cxn>
                    <a:cxn ang="0">
                      <a:pos x="52" y="486"/>
                    </a:cxn>
                    <a:cxn ang="0">
                      <a:pos x="52" y="460"/>
                    </a:cxn>
                    <a:cxn ang="0">
                      <a:pos x="58" y="440"/>
                    </a:cxn>
                    <a:cxn ang="0">
                      <a:pos x="152" y="570"/>
                    </a:cxn>
                    <a:cxn ang="0">
                      <a:pos x="52" y="434"/>
                    </a:cxn>
                    <a:cxn ang="0">
                      <a:pos x="63" y="434"/>
                    </a:cxn>
                    <a:cxn ang="0">
                      <a:pos x="63" y="395"/>
                    </a:cxn>
                    <a:cxn ang="0">
                      <a:pos x="183" y="486"/>
                    </a:cxn>
                    <a:cxn ang="0">
                      <a:pos x="89" y="423"/>
                    </a:cxn>
                    <a:cxn ang="0">
                      <a:pos x="55" y="370"/>
                    </a:cxn>
                    <a:cxn ang="0">
                      <a:pos x="58" y="350"/>
                    </a:cxn>
                    <a:cxn ang="0">
                      <a:pos x="79" y="367"/>
                    </a:cxn>
                    <a:cxn ang="0">
                      <a:pos x="80" y="344"/>
                    </a:cxn>
                    <a:cxn ang="0">
                      <a:pos x="168" y="383"/>
                    </a:cxn>
                    <a:cxn ang="0">
                      <a:pos x="136" y="364"/>
                    </a:cxn>
                    <a:cxn ang="0">
                      <a:pos x="67" y="313"/>
                    </a:cxn>
                    <a:cxn ang="0">
                      <a:pos x="63" y="278"/>
                    </a:cxn>
                    <a:cxn ang="0">
                      <a:pos x="69" y="258"/>
                    </a:cxn>
                    <a:cxn ang="0">
                      <a:pos x="92" y="273"/>
                    </a:cxn>
                    <a:cxn ang="0">
                      <a:pos x="88" y="238"/>
                    </a:cxn>
                    <a:cxn ang="0">
                      <a:pos x="80" y="215"/>
                    </a:cxn>
                    <a:cxn ang="0">
                      <a:pos x="85" y="201"/>
                    </a:cxn>
                    <a:cxn ang="0">
                      <a:pos x="178" y="265"/>
                    </a:cxn>
                    <a:cxn ang="0">
                      <a:pos x="287" y="313"/>
                    </a:cxn>
                    <a:cxn ang="0">
                      <a:pos x="136" y="235"/>
                    </a:cxn>
                    <a:cxn ang="0">
                      <a:pos x="85" y="201"/>
                    </a:cxn>
                    <a:cxn ang="0">
                      <a:pos x="91" y="183"/>
                    </a:cxn>
                    <a:cxn ang="0">
                      <a:pos x="83" y="142"/>
                    </a:cxn>
                    <a:cxn ang="0">
                      <a:pos x="85" y="113"/>
                    </a:cxn>
                    <a:cxn ang="0">
                      <a:pos x="136" y="148"/>
                    </a:cxn>
                    <a:cxn ang="0">
                      <a:pos x="124" y="138"/>
                    </a:cxn>
                    <a:cxn ang="0">
                      <a:pos x="91" y="113"/>
                    </a:cxn>
                    <a:cxn ang="0">
                      <a:pos x="85" y="100"/>
                    </a:cxn>
                    <a:cxn ang="0">
                      <a:pos x="69" y="81"/>
                    </a:cxn>
                    <a:cxn ang="0">
                      <a:pos x="168" y="115"/>
                    </a:cxn>
                    <a:cxn ang="0">
                      <a:pos x="69" y="55"/>
                    </a:cxn>
                    <a:cxn ang="0">
                      <a:pos x="186" y="55"/>
                    </a:cxn>
                    <a:cxn ang="0">
                      <a:pos x="237" y="48"/>
                    </a:cxn>
                    <a:cxn ang="0">
                      <a:pos x="85" y="55"/>
                    </a:cxn>
                    <a:cxn ang="0">
                      <a:pos x="63" y="22"/>
                    </a:cxn>
                    <a:cxn ang="0">
                      <a:pos x="30" y="9"/>
                    </a:cxn>
                    <a:cxn ang="0">
                      <a:pos x="0" y="646"/>
                    </a:cxn>
                  </a:cxnLst>
                  <a:rect l="0" t="0" r="r" b="b"/>
                  <a:pathLst>
                    <a:path w="322" h="744">
                      <a:moveTo>
                        <a:pt x="0" y="646"/>
                      </a:moveTo>
                      <a:lnTo>
                        <a:pt x="2" y="614"/>
                      </a:lnTo>
                      <a:lnTo>
                        <a:pt x="19" y="632"/>
                      </a:lnTo>
                      <a:lnTo>
                        <a:pt x="12" y="588"/>
                      </a:lnTo>
                      <a:lnTo>
                        <a:pt x="30" y="594"/>
                      </a:lnTo>
                      <a:lnTo>
                        <a:pt x="91" y="743"/>
                      </a:lnTo>
                      <a:lnTo>
                        <a:pt x="35" y="614"/>
                      </a:lnTo>
                      <a:lnTo>
                        <a:pt x="28" y="593"/>
                      </a:lnTo>
                      <a:lnTo>
                        <a:pt x="24" y="570"/>
                      </a:lnTo>
                      <a:lnTo>
                        <a:pt x="35" y="575"/>
                      </a:lnTo>
                      <a:lnTo>
                        <a:pt x="71" y="617"/>
                      </a:lnTo>
                      <a:lnTo>
                        <a:pt x="113" y="686"/>
                      </a:lnTo>
                      <a:lnTo>
                        <a:pt x="52" y="594"/>
                      </a:lnTo>
                      <a:lnTo>
                        <a:pt x="33" y="569"/>
                      </a:lnTo>
                      <a:lnTo>
                        <a:pt x="30" y="533"/>
                      </a:lnTo>
                      <a:lnTo>
                        <a:pt x="43" y="544"/>
                      </a:lnTo>
                      <a:lnTo>
                        <a:pt x="41" y="505"/>
                      </a:lnTo>
                      <a:lnTo>
                        <a:pt x="52" y="517"/>
                      </a:lnTo>
                      <a:lnTo>
                        <a:pt x="108" y="652"/>
                      </a:lnTo>
                      <a:lnTo>
                        <a:pt x="47" y="499"/>
                      </a:lnTo>
                      <a:lnTo>
                        <a:pt x="41" y="473"/>
                      </a:lnTo>
                      <a:lnTo>
                        <a:pt x="58" y="487"/>
                      </a:lnTo>
                      <a:lnTo>
                        <a:pt x="103" y="563"/>
                      </a:lnTo>
                      <a:lnTo>
                        <a:pt x="52" y="486"/>
                      </a:lnTo>
                      <a:lnTo>
                        <a:pt x="35" y="447"/>
                      </a:lnTo>
                      <a:lnTo>
                        <a:pt x="52" y="460"/>
                      </a:lnTo>
                      <a:lnTo>
                        <a:pt x="41" y="434"/>
                      </a:lnTo>
                      <a:lnTo>
                        <a:pt x="58" y="440"/>
                      </a:lnTo>
                      <a:lnTo>
                        <a:pt x="74" y="486"/>
                      </a:lnTo>
                      <a:lnTo>
                        <a:pt x="152" y="570"/>
                      </a:lnTo>
                      <a:lnTo>
                        <a:pt x="69" y="473"/>
                      </a:lnTo>
                      <a:lnTo>
                        <a:pt x="52" y="434"/>
                      </a:lnTo>
                      <a:lnTo>
                        <a:pt x="47" y="414"/>
                      </a:lnTo>
                      <a:lnTo>
                        <a:pt x="63" y="434"/>
                      </a:lnTo>
                      <a:lnTo>
                        <a:pt x="52" y="390"/>
                      </a:lnTo>
                      <a:lnTo>
                        <a:pt x="63" y="395"/>
                      </a:lnTo>
                      <a:lnTo>
                        <a:pt x="72" y="417"/>
                      </a:lnTo>
                      <a:lnTo>
                        <a:pt x="183" y="486"/>
                      </a:lnTo>
                      <a:lnTo>
                        <a:pt x="123" y="445"/>
                      </a:lnTo>
                      <a:lnTo>
                        <a:pt x="89" y="423"/>
                      </a:lnTo>
                      <a:lnTo>
                        <a:pt x="79" y="416"/>
                      </a:lnTo>
                      <a:lnTo>
                        <a:pt x="55" y="370"/>
                      </a:lnTo>
                      <a:lnTo>
                        <a:pt x="63" y="378"/>
                      </a:lnTo>
                      <a:lnTo>
                        <a:pt x="58" y="350"/>
                      </a:lnTo>
                      <a:lnTo>
                        <a:pt x="56" y="355"/>
                      </a:lnTo>
                      <a:lnTo>
                        <a:pt x="79" y="367"/>
                      </a:lnTo>
                      <a:lnTo>
                        <a:pt x="63" y="336"/>
                      </a:lnTo>
                      <a:lnTo>
                        <a:pt x="80" y="344"/>
                      </a:lnTo>
                      <a:lnTo>
                        <a:pt x="122" y="357"/>
                      </a:lnTo>
                      <a:lnTo>
                        <a:pt x="168" y="383"/>
                      </a:lnTo>
                      <a:lnTo>
                        <a:pt x="282" y="479"/>
                      </a:lnTo>
                      <a:lnTo>
                        <a:pt x="136" y="364"/>
                      </a:lnTo>
                      <a:lnTo>
                        <a:pt x="81" y="336"/>
                      </a:lnTo>
                      <a:lnTo>
                        <a:pt x="67" y="313"/>
                      </a:lnTo>
                      <a:lnTo>
                        <a:pt x="88" y="325"/>
                      </a:lnTo>
                      <a:lnTo>
                        <a:pt x="63" y="278"/>
                      </a:lnTo>
                      <a:lnTo>
                        <a:pt x="80" y="282"/>
                      </a:lnTo>
                      <a:lnTo>
                        <a:pt x="69" y="258"/>
                      </a:lnTo>
                      <a:lnTo>
                        <a:pt x="71" y="253"/>
                      </a:lnTo>
                      <a:lnTo>
                        <a:pt x="92" y="273"/>
                      </a:lnTo>
                      <a:lnTo>
                        <a:pt x="72" y="238"/>
                      </a:lnTo>
                      <a:lnTo>
                        <a:pt x="88" y="238"/>
                      </a:lnTo>
                      <a:lnTo>
                        <a:pt x="69" y="215"/>
                      </a:lnTo>
                      <a:lnTo>
                        <a:pt x="80" y="215"/>
                      </a:lnTo>
                      <a:lnTo>
                        <a:pt x="69" y="201"/>
                      </a:lnTo>
                      <a:lnTo>
                        <a:pt x="85" y="201"/>
                      </a:lnTo>
                      <a:lnTo>
                        <a:pt x="121" y="230"/>
                      </a:lnTo>
                      <a:lnTo>
                        <a:pt x="178" y="265"/>
                      </a:lnTo>
                      <a:lnTo>
                        <a:pt x="237" y="293"/>
                      </a:lnTo>
                      <a:lnTo>
                        <a:pt x="287" y="313"/>
                      </a:lnTo>
                      <a:lnTo>
                        <a:pt x="163" y="253"/>
                      </a:lnTo>
                      <a:lnTo>
                        <a:pt x="136" y="235"/>
                      </a:lnTo>
                      <a:lnTo>
                        <a:pt x="92" y="210"/>
                      </a:lnTo>
                      <a:lnTo>
                        <a:pt x="85" y="201"/>
                      </a:lnTo>
                      <a:lnTo>
                        <a:pt x="74" y="177"/>
                      </a:lnTo>
                      <a:lnTo>
                        <a:pt x="91" y="183"/>
                      </a:lnTo>
                      <a:lnTo>
                        <a:pt x="72" y="142"/>
                      </a:lnTo>
                      <a:lnTo>
                        <a:pt x="83" y="142"/>
                      </a:lnTo>
                      <a:lnTo>
                        <a:pt x="69" y="113"/>
                      </a:lnTo>
                      <a:lnTo>
                        <a:pt x="85" y="113"/>
                      </a:lnTo>
                      <a:lnTo>
                        <a:pt x="97" y="127"/>
                      </a:lnTo>
                      <a:lnTo>
                        <a:pt x="136" y="148"/>
                      </a:lnTo>
                      <a:lnTo>
                        <a:pt x="248" y="196"/>
                      </a:lnTo>
                      <a:lnTo>
                        <a:pt x="124" y="138"/>
                      </a:lnTo>
                      <a:lnTo>
                        <a:pt x="97" y="125"/>
                      </a:lnTo>
                      <a:lnTo>
                        <a:pt x="91" y="113"/>
                      </a:lnTo>
                      <a:lnTo>
                        <a:pt x="74" y="94"/>
                      </a:lnTo>
                      <a:lnTo>
                        <a:pt x="85" y="100"/>
                      </a:lnTo>
                      <a:lnTo>
                        <a:pt x="58" y="74"/>
                      </a:lnTo>
                      <a:lnTo>
                        <a:pt x="69" y="81"/>
                      </a:lnTo>
                      <a:lnTo>
                        <a:pt x="95" y="80"/>
                      </a:lnTo>
                      <a:lnTo>
                        <a:pt x="168" y="115"/>
                      </a:lnTo>
                      <a:lnTo>
                        <a:pt x="91" y="81"/>
                      </a:lnTo>
                      <a:lnTo>
                        <a:pt x="69" y="55"/>
                      </a:lnTo>
                      <a:lnTo>
                        <a:pt x="91" y="55"/>
                      </a:lnTo>
                      <a:lnTo>
                        <a:pt x="186" y="55"/>
                      </a:lnTo>
                      <a:lnTo>
                        <a:pt x="321" y="28"/>
                      </a:lnTo>
                      <a:lnTo>
                        <a:pt x="237" y="48"/>
                      </a:lnTo>
                      <a:lnTo>
                        <a:pt x="120" y="60"/>
                      </a:lnTo>
                      <a:lnTo>
                        <a:pt x="85" y="55"/>
                      </a:lnTo>
                      <a:lnTo>
                        <a:pt x="74" y="42"/>
                      </a:lnTo>
                      <a:lnTo>
                        <a:pt x="63" y="22"/>
                      </a:lnTo>
                      <a:lnTo>
                        <a:pt x="37" y="0"/>
                      </a:lnTo>
                      <a:lnTo>
                        <a:pt x="30" y="9"/>
                      </a:lnTo>
                      <a:lnTo>
                        <a:pt x="24" y="2"/>
                      </a:lnTo>
                      <a:lnTo>
                        <a:pt x="0" y="646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71" name="Freeform 65"/>
              <p:cNvSpPr>
                <a:spLocks/>
              </p:cNvSpPr>
              <p:nvPr/>
            </p:nvSpPr>
            <p:spPr bwMode="ltGray">
              <a:xfrm>
                <a:off x="982" y="3297"/>
                <a:ext cx="83" cy="56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3" y="43"/>
                  </a:cxn>
                  <a:cxn ang="0">
                    <a:pos x="48" y="111"/>
                  </a:cxn>
                  <a:cxn ang="0">
                    <a:pos x="65" y="206"/>
                  </a:cxn>
                  <a:cxn ang="0">
                    <a:pos x="82" y="326"/>
                  </a:cxn>
                  <a:cxn ang="0">
                    <a:pos x="82" y="455"/>
                  </a:cxn>
                  <a:cxn ang="0">
                    <a:pos x="73" y="567"/>
                  </a:cxn>
                  <a:cxn ang="0">
                    <a:pos x="65" y="567"/>
                  </a:cxn>
                  <a:cxn ang="0">
                    <a:pos x="73" y="455"/>
                  </a:cxn>
                  <a:cxn ang="0">
                    <a:pos x="73" y="361"/>
                  </a:cxn>
                  <a:cxn ang="0">
                    <a:pos x="56" y="257"/>
                  </a:cxn>
                  <a:cxn ang="0">
                    <a:pos x="33" y="154"/>
                  </a:cxn>
                  <a:cxn ang="0">
                    <a:pos x="0" y="25"/>
                  </a:cxn>
                  <a:cxn ang="0">
                    <a:pos x="17" y="0"/>
                  </a:cxn>
                </a:cxnLst>
                <a:rect l="0" t="0" r="r" b="b"/>
                <a:pathLst>
                  <a:path w="83" h="568">
                    <a:moveTo>
                      <a:pt x="17" y="0"/>
                    </a:moveTo>
                    <a:lnTo>
                      <a:pt x="33" y="43"/>
                    </a:lnTo>
                    <a:lnTo>
                      <a:pt x="48" y="111"/>
                    </a:lnTo>
                    <a:lnTo>
                      <a:pt x="65" y="206"/>
                    </a:lnTo>
                    <a:lnTo>
                      <a:pt x="82" y="326"/>
                    </a:lnTo>
                    <a:lnTo>
                      <a:pt x="82" y="455"/>
                    </a:lnTo>
                    <a:lnTo>
                      <a:pt x="73" y="567"/>
                    </a:lnTo>
                    <a:lnTo>
                      <a:pt x="65" y="567"/>
                    </a:lnTo>
                    <a:lnTo>
                      <a:pt x="73" y="455"/>
                    </a:lnTo>
                    <a:lnTo>
                      <a:pt x="73" y="361"/>
                    </a:lnTo>
                    <a:lnTo>
                      <a:pt x="56" y="257"/>
                    </a:lnTo>
                    <a:lnTo>
                      <a:pt x="33" y="154"/>
                    </a:lnTo>
                    <a:lnTo>
                      <a:pt x="0" y="25"/>
                    </a:lnTo>
                    <a:lnTo>
                      <a:pt x="1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72" name="Freeform 66"/>
              <p:cNvSpPr>
                <a:spLocks/>
              </p:cNvSpPr>
              <p:nvPr/>
            </p:nvSpPr>
            <p:spPr bwMode="ltGray">
              <a:xfrm>
                <a:off x="706" y="3863"/>
                <a:ext cx="214" cy="272"/>
              </a:xfrm>
              <a:custGeom>
                <a:avLst/>
                <a:gdLst/>
                <a:ahLst/>
                <a:cxnLst>
                  <a:cxn ang="0">
                    <a:pos x="213" y="271"/>
                  </a:cxn>
                  <a:cxn ang="0">
                    <a:pos x="180" y="210"/>
                  </a:cxn>
                  <a:cxn ang="0">
                    <a:pos x="154" y="144"/>
                  </a:cxn>
                  <a:cxn ang="0">
                    <a:pos x="140" y="114"/>
                  </a:cxn>
                  <a:cxn ang="0">
                    <a:pos x="120" y="81"/>
                  </a:cxn>
                  <a:cxn ang="0">
                    <a:pos x="95" y="45"/>
                  </a:cxn>
                  <a:cxn ang="0">
                    <a:pos x="76" y="22"/>
                  </a:cxn>
                  <a:cxn ang="0">
                    <a:pos x="61" y="12"/>
                  </a:cxn>
                  <a:cxn ang="0">
                    <a:pos x="42" y="3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0" y="24"/>
                  </a:cxn>
                </a:cxnLst>
                <a:rect l="0" t="0" r="r" b="b"/>
                <a:pathLst>
                  <a:path w="214" h="272">
                    <a:moveTo>
                      <a:pt x="213" y="271"/>
                    </a:moveTo>
                    <a:lnTo>
                      <a:pt x="180" y="210"/>
                    </a:lnTo>
                    <a:lnTo>
                      <a:pt x="154" y="144"/>
                    </a:lnTo>
                    <a:lnTo>
                      <a:pt x="140" y="114"/>
                    </a:lnTo>
                    <a:lnTo>
                      <a:pt x="120" y="81"/>
                    </a:lnTo>
                    <a:lnTo>
                      <a:pt x="95" y="45"/>
                    </a:lnTo>
                    <a:lnTo>
                      <a:pt x="76" y="22"/>
                    </a:lnTo>
                    <a:lnTo>
                      <a:pt x="61" y="12"/>
                    </a:lnTo>
                    <a:lnTo>
                      <a:pt x="42" y="3"/>
                    </a:lnTo>
                    <a:lnTo>
                      <a:pt x="19" y="0"/>
                    </a:lnTo>
                    <a:lnTo>
                      <a:pt x="10" y="7"/>
                    </a:lnTo>
                    <a:lnTo>
                      <a:pt x="0" y="2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73" name="Freeform 67"/>
              <p:cNvSpPr>
                <a:spLocks/>
              </p:cNvSpPr>
              <p:nvPr/>
            </p:nvSpPr>
            <p:spPr bwMode="ltGray">
              <a:xfrm>
                <a:off x="882" y="2866"/>
                <a:ext cx="668" cy="976"/>
              </a:xfrm>
              <a:custGeom>
                <a:avLst/>
                <a:gdLst/>
                <a:ahLst/>
                <a:cxnLst>
                  <a:cxn ang="0">
                    <a:pos x="450" y="11"/>
                  </a:cxn>
                  <a:cxn ang="0">
                    <a:pos x="430" y="42"/>
                  </a:cxn>
                  <a:cxn ang="0">
                    <a:pos x="284" y="35"/>
                  </a:cxn>
                  <a:cxn ang="0">
                    <a:pos x="342" y="48"/>
                  </a:cxn>
                  <a:cxn ang="0">
                    <a:pos x="405" y="66"/>
                  </a:cxn>
                  <a:cxn ang="0">
                    <a:pos x="265" y="91"/>
                  </a:cxn>
                  <a:cxn ang="0">
                    <a:pos x="373" y="98"/>
                  </a:cxn>
                  <a:cxn ang="0">
                    <a:pos x="385" y="128"/>
                  </a:cxn>
                  <a:cxn ang="0">
                    <a:pos x="67" y="267"/>
                  </a:cxn>
                  <a:cxn ang="0">
                    <a:pos x="361" y="165"/>
                  </a:cxn>
                  <a:cxn ang="0">
                    <a:pos x="297" y="221"/>
                  </a:cxn>
                  <a:cxn ang="0">
                    <a:pos x="338" y="227"/>
                  </a:cxn>
                  <a:cxn ang="0">
                    <a:pos x="284" y="304"/>
                  </a:cxn>
                  <a:cxn ang="0">
                    <a:pos x="167" y="388"/>
                  </a:cxn>
                  <a:cxn ang="0">
                    <a:pos x="297" y="326"/>
                  </a:cxn>
                  <a:cxn ang="0">
                    <a:pos x="190" y="449"/>
                  </a:cxn>
                  <a:cxn ang="0">
                    <a:pos x="288" y="369"/>
                  </a:cxn>
                  <a:cxn ang="0">
                    <a:pos x="312" y="369"/>
                  </a:cxn>
                  <a:cxn ang="0">
                    <a:pos x="273" y="441"/>
                  </a:cxn>
                  <a:cxn ang="0">
                    <a:pos x="305" y="441"/>
                  </a:cxn>
                  <a:cxn ang="0">
                    <a:pos x="244" y="525"/>
                  </a:cxn>
                  <a:cxn ang="0">
                    <a:pos x="278" y="504"/>
                  </a:cxn>
                  <a:cxn ang="0">
                    <a:pos x="248" y="582"/>
                  </a:cxn>
                  <a:cxn ang="0">
                    <a:pos x="273" y="558"/>
                  </a:cxn>
                  <a:cxn ang="0">
                    <a:pos x="302" y="550"/>
                  </a:cxn>
                  <a:cxn ang="0">
                    <a:pos x="284" y="608"/>
                  </a:cxn>
                  <a:cxn ang="0">
                    <a:pos x="221" y="716"/>
                  </a:cxn>
                  <a:cxn ang="0">
                    <a:pos x="302" y="633"/>
                  </a:cxn>
                  <a:cxn ang="0">
                    <a:pos x="320" y="618"/>
                  </a:cxn>
                  <a:cxn ang="0">
                    <a:pos x="316" y="707"/>
                  </a:cxn>
                  <a:cxn ang="0">
                    <a:pos x="342" y="752"/>
                  </a:cxn>
                  <a:cxn ang="0">
                    <a:pos x="352" y="701"/>
                  </a:cxn>
                  <a:cxn ang="0">
                    <a:pos x="590" y="836"/>
                  </a:cxn>
                  <a:cxn ang="0">
                    <a:pos x="373" y="640"/>
                  </a:cxn>
                  <a:cxn ang="0">
                    <a:pos x="420" y="681"/>
                  </a:cxn>
                  <a:cxn ang="0">
                    <a:pos x="357" y="574"/>
                  </a:cxn>
                  <a:cxn ang="0">
                    <a:pos x="617" y="660"/>
                  </a:cxn>
                  <a:cxn ang="0">
                    <a:pos x="357" y="540"/>
                  </a:cxn>
                  <a:cxn ang="0">
                    <a:pos x="393" y="512"/>
                  </a:cxn>
                  <a:cxn ang="0">
                    <a:pos x="364" y="468"/>
                  </a:cxn>
                  <a:cxn ang="0">
                    <a:pos x="405" y="468"/>
                  </a:cxn>
                  <a:cxn ang="0">
                    <a:pos x="522" y="551"/>
                  </a:cxn>
                  <a:cxn ang="0">
                    <a:pos x="410" y="393"/>
                  </a:cxn>
                  <a:cxn ang="0">
                    <a:pos x="388" y="335"/>
                  </a:cxn>
                  <a:cxn ang="0">
                    <a:pos x="420" y="325"/>
                  </a:cxn>
                  <a:cxn ang="0">
                    <a:pos x="414" y="269"/>
                  </a:cxn>
                  <a:cxn ang="0">
                    <a:pos x="428" y="263"/>
                  </a:cxn>
                  <a:cxn ang="0">
                    <a:pos x="507" y="314"/>
                  </a:cxn>
                  <a:cxn ang="0">
                    <a:pos x="445" y="232"/>
                  </a:cxn>
                  <a:cxn ang="0">
                    <a:pos x="450" y="163"/>
                  </a:cxn>
                  <a:cxn ang="0">
                    <a:pos x="445" y="124"/>
                  </a:cxn>
                  <a:cxn ang="0">
                    <a:pos x="513" y="122"/>
                  </a:cxn>
                  <a:cxn ang="0">
                    <a:pos x="497" y="66"/>
                  </a:cxn>
                  <a:cxn ang="0">
                    <a:pos x="527" y="51"/>
                  </a:cxn>
                  <a:cxn ang="0">
                    <a:pos x="518" y="0"/>
                  </a:cxn>
                </a:cxnLst>
                <a:rect l="0" t="0" r="r" b="b"/>
                <a:pathLst>
                  <a:path w="668" h="976">
                    <a:moveTo>
                      <a:pt x="518" y="0"/>
                    </a:moveTo>
                    <a:lnTo>
                      <a:pt x="490" y="3"/>
                    </a:lnTo>
                    <a:lnTo>
                      <a:pt x="450" y="11"/>
                    </a:lnTo>
                    <a:lnTo>
                      <a:pt x="477" y="16"/>
                    </a:lnTo>
                    <a:lnTo>
                      <a:pt x="454" y="27"/>
                    </a:lnTo>
                    <a:lnTo>
                      <a:pt x="430" y="42"/>
                    </a:lnTo>
                    <a:lnTo>
                      <a:pt x="396" y="47"/>
                    </a:lnTo>
                    <a:lnTo>
                      <a:pt x="342" y="44"/>
                    </a:lnTo>
                    <a:lnTo>
                      <a:pt x="284" y="35"/>
                    </a:lnTo>
                    <a:lnTo>
                      <a:pt x="132" y="44"/>
                    </a:lnTo>
                    <a:lnTo>
                      <a:pt x="278" y="39"/>
                    </a:lnTo>
                    <a:lnTo>
                      <a:pt x="342" y="48"/>
                    </a:lnTo>
                    <a:lnTo>
                      <a:pt x="396" y="47"/>
                    </a:lnTo>
                    <a:lnTo>
                      <a:pt x="430" y="55"/>
                    </a:lnTo>
                    <a:lnTo>
                      <a:pt x="405" y="66"/>
                    </a:lnTo>
                    <a:lnTo>
                      <a:pt x="422" y="71"/>
                    </a:lnTo>
                    <a:lnTo>
                      <a:pt x="373" y="94"/>
                    </a:lnTo>
                    <a:lnTo>
                      <a:pt x="265" y="91"/>
                    </a:lnTo>
                    <a:lnTo>
                      <a:pt x="124" y="169"/>
                    </a:lnTo>
                    <a:lnTo>
                      <a:pt x="265" y="94"/>
                    </a:lnTo>
                    <a:lnTo>
                      <a:pt x="373" y="98"/>
                    </a:lnTo>
                    <a:lnTo>
                      <a:pt x="405" y="102"/>
                    </a:lnTo>
                    <a:lnTo>
                      <a:pt x="348" y="128"/>
                    </a:lnTo>
                    <a:lnTo>
                      <a:pt x="385" y="128"/>
                    </a:lnTo>
                    <a:lnTo>
                      <a:pt x="320" y="158"/>
                    </a:lnTo>
                    <a:lnTo>
                      <a:pt x="201" y="196"/>
                    </a:lnTo>
                    <a:lnTo>
                      <a:pt x="67" y="267"/>
                    </a:lnTo>
                    <a:lnTo>
                      <a:pt x="206" y="202"/>
                    </a:lnTo>
                    <a:lnTo>
                      <a:pt x="325" y="163"/>
                    </a:lnTo>
                    <a:lnTo>
                      <a:pt x="361" y="165"/>
                    </a:lnTo>
                    <a:lnTo>
                      <a:pt x="305" y="189"/>
                    </a:lnTo>
                    <a:lnTo>
                      <a:pt x="342" y="194"/>
                    </a:lnTo>
                    <a:lnTo>
                      <a:pt x="297" y="221"/>
                    </a:lnTo>
                    <a:lnTo>
                      <a:pt x="12" y="457"/>
                    </a:lnTo>
                    <a:lnTo>
                      <a:pt x="297" y="227"/>
                    </a:lnTo>
                    <a:lnTo>
                      <a:pt x="338" y="227"/>
                    </a:lnTo>
                    <a:lnTo>
                      <a:pt x="293" y="263"/>
                    </a:lnTo>
                    <a:lnTo>
                      <a:pt x="325" y="262"/>
                    </a:lnTo>
                    <a:lnTo>
                      <a:pt x="284" y="304"/>
                    </a:lnTo>
                    <a:lnTo>
                      <a:pt x="167" y="386"/>
                    </a:lnTo>
                    <a:lnTo>
                      <a:pt x="44" y="502"/>
                    </a:lnTo>
                    <a:lnTo>
                      <a:pt x="167" y="388"/>
                    </a:lnTo>
                    <a:lnTo>
                      <a:pt x="288" y="308"/>
                    </a:lnTo>
                    <a:lnTo>
                      <a:pt x="325" y="295"/>
                    </a:lnTo>
                    <a:lnTo>
                      <a:pt x="297" y="326"/>
                    </a:lnTo>
                    <a:lnTo>
                      <a:pt x="320" y="321"/>
                    </a:lnTo>
                    <a:lnTo>
                      <a:pt x="284" y="366"/>
                    </a:lnTo>
                    <a:lnTo>
                      <a:pt x="190" y="449"/>
                    </a:lnTo>
                    <a:lnTo>
                      <a:pt x="0" y="560"/>
                    </a:lnTo>
                    <a:lnTo>
                      <a:pt x="185" y="452"/>
                    </a:lnTo>
                    <a:lnTo>
                      <a:pt x="288" y="369"/>
                    </a:lnTo>
                    <a:lnTo>
                      <a:pt x="302" y="369"/>
                    </a:lnTo>
                    <a:lnTo>
                      <a:pt x="127" y="618"/>
                    </a:lnTo>
                    <a:lnTo>
                      <a:pt x="312" y="369"/>
                    </a:lnTo>
                    <a:lnTo>
                      <a:pt x="288" y="402"/>
                    </a:lnTo>
                    <a:lnTo>
                      <a:pt x="312" y="390"/>
                    </a:lnTo>
                    <a:lnTo>
                      <a:pt x="273" y="441"/>
                    </a:lnTo>
                    <a:lnTo>
                      <a:pt x="153" y="558"/>
                    </a:lnTo>
                    <a:lnTo>
                      <a:pt x="273" y="449"/>
                    </a:lnTo>
                    <a:lnTo>
                      <a:pt x="305" y="441"/>
                    </a:lnTo>
                    <a:lnTo>
                      <a:pt x="273" y="475"/>
                    </a:lnTo>
                    <a:lnTo>
                      <a:pt x="131" y="701"/>
                    </a:lnTo>
                    <a:lnTo>
                      <a:pt x="244" y="525"/>
                    </a:lnTo>
                    <a:lnTo>
                      <a:pt x="284" y="475"/>
                    </a:lnTo>
                    <a:lnTo>
                      <a:pt x="305" y="468"/>
                    </a:lnTo>
                    <a:lnTo>
                      <a:pt x="278" y="504"/>
                    </a:lnTo>
                    <a:lnTo>
                      <a:pt x="302" y="499"/>
                    </a:lnTo>
                    <a:lnTo>
                      <a:pt x="265" y="543"/>
                    </a:lnTo>
                    <a:lnTo>
                      <a:pt x="248" y="582"/>
                    </a:lnTo>
                    <a:lnTo>
                      <a:pt x="64" y="712"/>
                    </a:lnTo>
                    <a:lnTo>
                      <a:pt x="252" y="586"/>
                    </a:lnTo>
                    <a:lnTo>
                      <a:pt x="273" y="558"/>
                    </a:lnTo>
                    <a:lnTo>
                      <a:pt x="297" y="550"/>
                    </a:lnTo>
                    <a:lnTo>
                      <a:pt x="252" y="624"/>
                    </a:lnTo>
                    <a:lnTo>
                      <a:pt x="302" y="550"/>
                    </a:lnTo>
                    <a:lnTo>
                      <a:pt x="273" y="586"/>
                    </a:lnTo>
                    <a:lnTo>
                      <a:pt x="305" y="577"/>
                    </a:lnTo>
                    <a:lnTo>
                      <a:pt x="284" y="608"/>
                    </a:lnTo>
                    <a:lnTo>
                      <a:pt x="221" y="716"/>
                    </a:lnTo>
                    <a:lnTo>
                      <a:pt x="157" y="780"/>
                    </a:lnTo>
                    <a:lnTo>
                      <a:pt x="221" y="716"/>
                    </a:lnTo>
                    <a:lnTo>
                      <a:pt x="288" y="613"/>
                    </a:lnTo>
                    <a:lnTo>
                      <a:pt x="312" y="608"/>
                    </a:lnTo>
                    <a:lnTo>
                      <a:pt x="302" y="633"/>
                    </a:lnTo>
                    <a:lnTo>
                      <a:pt x="252" y="701"/>
                    </a:lnTo>
                    <a:lnTo>
                      <a:pt x="305" y="640"/>
                    </a:lnTo>
                    <a:lnTo>
                      <a:pt x="320" y="618"/>
                    </a:lnTo>
                    <a:lnTo>
                      <a:pt x="297" y="674"/>
                    </a:lnTo>
                    <a:lnTo>
                      <a:pt x="325" y="664"/>
                    </a:lnTo>
                    <a:lnTo>
                      <a:pt x="316" y="707"/>
                    </a:lnTo>
                    <a:lnTo>
                      <a:pt x="333" y="687"/>
                    </a:lnTo>
                    <a:lnTo>
                      <a:pt x="348" y="705"/>
                    </a:lnTo>
                    <a:lnTo>
                      <a:pt x="342" y="752"/>
                    </a:lnTo>
                    <a:lnTo>
                      <a:pt x="225" y="975"/>
                    </a:lnTo>
                    <a:lnTo>
                      <a:pt x="352" y="752"/>
                    </a:lnTo>
                    <a:lnTo>
                      <a:pt x="352" y="701"/>
                    </a:lnTo>
                    <a:lnTo>
                      <a:pt x="352" y="671"/>
                    </a:lnTo>
                    <a:lnTo>
                      <a:pt x="380" y="687"/>
                    </a:lnTo>
                    <a:lnTo>
                      <a:pt x="590" y="836"/>
                    </a:lnTo>
                    <a:lnTo>
                      <a:pt x="369" y="674"/>
                    </a:lnTo>
                    <a:lnTo>
                      <a:pt x="352" y="633"/>
                    </a:lnTo>
                    <a:lnTo>
                      <a:pt x="373" y="640"/>
                    </a:lnTo>
                    <a:lnTo>
                      <a:pt x="342" y="591"/>
                    </a:lnTo>
                    <a:lnTo>
                      <a:pt x="369" y="609"/>
                    </a:lnTo>
                    <a:lnTo>
                      <a:pt x="420" y="681"/>
                    </a:lnTo>
                    <a:lnTo>
                      <a:pt x="373" y="605"/>
                    </a:lnTo>
                    <a:lnTo>
                      <a:pt x="352" y="574"/>
                    </a:lnTo>
                    <a:lnTo>
                      <a:pt x="357" y="574"/>
                    </a:lnTo>
                    <a:lnTo>
                      <a:pt x="385" y="591"/>
                    </a:lnTo>
                    <a:lnTo>
                      <a:pt x="436" y="629"/>
                    </a:lnTo>
                    <a:lnTo>
                      <a:pt x="617" y="660"/>
                    </a:lnTo>
                    <a:lnTo>
                      <a:pt x="430" y="624"/>
                    </a:lnTo>
                    <a:lnTo>
                      <a:pt x="373" y="577"/>
                    </a:lnTo>
                    <a:lnTo>
                      <a:pt x="357" y="540"/>
                    </a:lnTo>
                    <a:lnTo>
                      <a:pt x="385" y="540"/>
                    </a:lnTo>
                    <a:lnTo>
                      <a:pt x="357" y="504"/>
                    </a:lnTo>
                    <a:lnTo>
                      <a:pt x="393" y="512"/>
                    </a:lnTo>
                    <a:lnTo>
                      <a:pt x="518" y="582"/>
                    </a:lnTo>
                    <a:lnTo>
                      <a:pt x="393" y="511"/>
                    </a:lnTo>
                    <a:lnTo>
                      <a:pt x="364" y="468"/>
                    </a:lnTo>
                    <a:lnTo>
                      <a:pt x="396" y="480"/>
                    </a:lnTo>
                    <a:lnTo>
                      <a:pt x="373" y="447"/>
                    </a:lnTo>
                    <a:lnTo>
                      <a:pt x="405" y="468"/>
                    </a:lnTo>
                    <a:lnTo>
                      <a:pt x="385" y="419"/>
                    </a:lnTo>
                    <a:lnTo>
                      <a:pt x="410" y="444"/>
                    </a:lnTo>
                    <a:lnTo>
                      <a:pt x="522" y="551"/>
                    </a:lnTo>
                    <a:lnTo>
                      <a:pt x="405" y="444"/>
                    </a:lnTo>
                    <a:lnTo>
                      <a:pt x="380" y="381"/>
                    </a:lnTo>
                    <a:lnTo>
                      <a:pt x="410" y="393"/>
                    </a:lnTo>
                    <a:lnTo>
                      <a:pt x="593" y="455"/>
                    </a:lnTo>
                    <a:lnTo>
                      <a:pt x="410" y="390"/>
                    </a:lnTo>
                    <a:lnTo>
                      <a:pt x="388" y="335"/>
                    </a:lnTo>
                    <a:lnTo>
                      <a:pt x="414" y="345"/>
                    </a:lnTo>
                    <a:lnTo>
                      <a:pt x="393" y="314"/>
                    </a:lnTo>
                    <a:lnTo>
                      <a:pt x="420" y="325"/>
                    </a:lnTo>
                    <a:lnTo>
                      <a:pt x="505" y="476"/>
                    </a:lnTo>
                    <a:lnTo>
                      <a:pt x="414" y="310"/>
                    </a:lnTo>
                    <a:lnTo>
                      <a:pt x="414" y="269"/>
                    </a:lnTo>
                    <a:lnTo>
                      <a:pt x="441" y="288"/>
                    </a:lnTo>
                    <a:lnTo>
                      <a:pt x="497" y="374"/>
                    </a:lnTo>
                    <a:lnTo>
                      <a:pt x="428" y="263"/>
                    </a:lnTo>
                    <a:lnTo>
                      <a:pt x="420" y="227"/>
                    </a:lnTo>
                    <a:lnTo>
                      <a:pt x="441" y="243"/>
                    </a:lnTo>
                    <a:lnTo>
                      <a:pt x="507" y="314"/>
                    </a:lnTo>
                    <a:lnTo>
                      <a:pt x="667" y="352"/>
                    </a:lnTo>
                    <a:lnTo>
                      <a:pt x="505" y="308"/>
                    </a:lnTo>
                    <a:lnTo>
                      <a:pt x="445" y="232"/>
                    </a:lnTo>
                    <a:lnTo>
                      <a:pt x="436" y="185"/>
                    </a:lnTo>
                    <a:lnTo>
                      <a:pt x="463" y="207"/>
                    </a:lnTo>
                    <a:lnTo>
                      <a:pt x="450" y="163"/>
                    </a:lnTo>
                    <a:lnTo>
                      <a:pt x="554" y="279"/>
                    </a:lnTo>
                    <a:lnTo>
                      <a:pt x="454" y="158"/>
                    </a:lnTo>
                    <a:lnTo>
                      <a:pt x="445" y="124"/>
                    </a:lnTo>
                    <a:lnTo>
                      <a:pt x="477" y="149"/>
                    </a:lnTo>
                    <a:lnTo>
                      <a:pt x="473" y="97"/>
                    </a:lnTo>
                    <a:lnTo>
                      <a:pt x="513" y="122"/>
                    </a:lnTo>
                    <a:lnTo>
                      <a:pt x="658" y="215"/>
                    </a:lnTo>
                    <a:lnTo>
                      <a:pt x="513" y="120"/>
                    </a:lnTo>
                    <a:lnTo>
                      <a:pt x="497" y="66"/>
                    </a:lnTo>
                    <a:lnTo>
                      <a:pt x="518" y="79"/>
                    </a:lnTo>
                    <a:lnTo>
                      <a:pt x="505" y="42"/>
                    </a:lnTo>
                    <a:lnTo>
                      <a:pt x="527" y="51"/>
                    </a:lnTo>
                    <a:lnTo>
                      <a:pt x="531" y="21"/>
                    </a:lnTo>
                    <a:lnTo>
                      <a:pt x="527" y="8"/>
                    </a:lnTo>
                    <a:lnTo>
                      <a:pt x="51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74" name="Freeform 68"/>
              <p:cNvSpPr>
                <a:spLocks/>
              </p:cNvSpPr>
              <p:nvPr/>
            </p:nvSpPr>
            <p:spPr bwMode="ltGray">
              <a:xfrm>
                <a:off x="1305" y="3384"/>
                <a:ext cx="249" cy="445"/>
              </a:xfrm>
              <a:custGeom>
                <a:avLst/>
                <a:gdLst/>
                <a:ahLst/>
                <a:cxnLst>
                  <a:cxn ang="0">
                    <a:pos x="248" y="159"/>
                  </a:cxn>
                  <a:cxn ang="0">
                    <a:pos x="222" y="16"/>
                  </a:cxn>
                  <a:cxn ang="0">
                    <a:pos x="189" y="2"/>
                  </a:cxn>
                  <a:cxn ang="0">
                    <a:pos x="161" y="0"/>
                  </a:cxn>
                  <a:cxn ang="0">
                    <a:pos x="119" y="6"/>
                  </a:cxn>
                  <a:cxn ang="0">
                    <a:pos x="93" y="22"/>
                  </a:cxn>
                  <a:cxn ang="0">
                    <a:pos x="64" y="44"/>
                  </a:cxn>
                  <a:cxn ang="0">
                    <a:pos x="35" y="84"/>
                  </a:cxn>
                  <a:cxn ang="0">
                    <a:pos x="19" y="140"/>
                  </a:cxn>
                  <a:cxn ang="0">
                    <a:pos x="11" y="187"/>
                  </a:cxn>
                  <a:cxn ang="0">
                    <a:pos x="0" y="253"/>
                  </a:cxn>
                  <a:cxn ang="0">
                    <a:pos x="0" y="296"/>
                  </a:cxn>
                  <a:cxn ang="0">
                    <a:pos x="19" y="354"/>
                  </a:cxn>
                  <a:cxn ang="0">
                    <a:pos x="56" y="404"/>
                  </a:cxn>
                  <a:cxn ang="0">
                    <a:pos x="93" y="444"/>
                  </a:cxn>
                  <a:cxn ang="0">
                    <a:pos x="72" y="384"/>
                  </a:cxn>
                  <a:cxn ang="0">
                    <a:pos x="64" y="327"/>
                  </a:cxn>
                  <a:cxn ang="0">
                    <a:pos x="68" y="269"/>
                  </a:cxn>
                  <a:cxn ang="0">
                    <a:pos x="72" y="217"/>
                  </a:cxn>
                  <a:cxn ang="0">
                    <a:pos x="80" y="164"/>
                  </a:cxn>
                  <a:cxn ang="0">
                    <a:pos x="93" y="119"/>
                  </a:cxn>
                  <a:cxn ang="0">
                    <a:pos x="96" y="83"/>
                  </a:cxn>
                  <a:cxn ang="0">
                    <a:pos x="113" y="45"/>
                  </a:cxn>
                  <a:cxn ang="0">
                    <a:pos x="149" y="17"/>
                  </a:cxn>
                  <a:cxn ang="0">
                    <a:pos x="181" y="19"/>
                  </a:cxn>
                  <a:cxn ang="0">
                    <a:pos x="213" y="100"/>
                  </a:cxn>
                  <a:cxn ang="0">
                    <a:pos x="237" y="119"/>
                  </a:cxn>
                  <a:cxn ang="0">
                    <a:pos x="248" y="159"/>
                  </a:cxn>
                </a:cxnLst>
                <a:rect l="0" t="0" r="r" b="b"/>
                <a:pathLst>
                  <a:path w="249" h="445">
                    <a:moveTo>
                      <a:pt x="248" y="159"/>
                    </a:moveTo>
                    <a:lnTo>
                      <a:pt x="222" y="16"/>
                    </a:lnTo>
                    <a:lnTo>
                      <a:pt x="189" y="2"/>
                    </a:lnTo>
                    <a:lnTo>
                      <a:pt x="161" y="0"/>
                    </a:lnTo>
                    <a:lnTo>
                      <a:pt x="119" y="6"/>
                    </a:lnTo>
                    <a:lnTo>
                      <a:pt x="93" y="22"/>
                    </a:lnTo>
                    <a:lnTo>
                      <a:pt x="64" y="44"/>
                    </a:lnTo>
                    <a:lnTo>
                      <a:pt x="35" y="84"/>
                    </a:lnTo>
                    <a:lnTo>
                      <a:pt x="19" y="140"/>
                    </a:lnTo>
                    <a:lnTo>
                      <a:pt x="11" y="187"/>
                    </a:lnTo>
                    <a:lnTo>
                      <a:pt x="0" y="253"/>
                    </a:lnTo>
                    <a:lnTo>
                      <a:pt x="0" y="296"/>
                    </a:lnTo>
                    <a:lnTo>
                      <a:pt x="19" y="354"/>
                    </a:lnTo>
                    <a:lnTo>
                      <a:pt x="56" y="404"/>
                    </a:lnTo>
                    <a:lnTo>
                      <a:pt x="93" y="444"/>
                    </a:lnTo>
                    <a:lnTo>
                      <a:pt x="72" y="384"/>
                    </a:lnTo>
                    <a:lnTo>
                      <a:pt x="64" y="327"/>
                    </a:lnTo>
                    <a:lnTo>
                      <a:pt x="68" y="269"/>
                    </a:lnTo>
                    <a:lnTo>
                      <a:pt x="72" y="217"/>
                    </a:lnTo>
                    <a:lnTo>
                      <a:pt x="80" y="164"/>
                    </a:lnTo>
                    <a:lnTo>
                      <a:pt x="93" y="119"/>
                    </a:lnTo>
                    <a:lnTo>
                      <a:pt x="96" y="83"/>
                    </a:lnTo>
                    <a:lnTo>
                      <a:pt x="113" y="45"/>
                    </a:lnTo>
                    <a:lnTo>
                      <a:pt x="149" y="17"/>
                    </a:lnTo>
                    <a:lnTo>
                      <a:pt x="181" y="19"/>
                    </a:lnTo>
                    <a:lnTo>
                      <a:pt x="213" y="100"/>
                    </a:lnTo>
                    <a:lnTo>
                      <a:pt x="237" y="119"/>
                    </a:lnTo>
                    <a:lnTo>
                      <a:pt x="248" y="15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75" name="Freeform 69"/>
              <p:cNvSpPr>
                <a:spLocks/>
              </p:cNvSpPr>
              <p:nvPr/>
            </p:nvSpPr>
            <p:spPr bwMode="ltGray">
              <a:xfrm>
                <a:off x="1502" y="3062"/>
                <a:ext cx="276" cy="543"/>
              </a:xfrm>
              <a:custGeom>
                <a:avLst/>
                <a:gdLst/>
                <a:ahLst/>
                <a:cxnLst>
                  <a:cxn ang="0">
                    <a:pos x="5" y="86"/>
                  </a:cxn>
                  <a:cxn ang="0">
                    <a:pos x="64" y="0"/>
                  </a:cxn>
                  <a:cxn ang="0">
                    <a:pos x="99" y="2"/>
                  </a:cxn>
                  <a:cxn ang="0">
                    <a:pos x="130" y="7"/>
                  </a:cxn>
                  <a:cxn ang="0">
                    <a:pos x="155" y="30"/>
                  </a:cxn>
                  <a:cxn ang="0">
                    <a:pos x="218" y="100"/>
                  </a:cxn>
                  <a:cxn ang="0">
                    <a:pos x="239" y="131"/>
                  </a:cxn>
                  <a:cxn ang="0">
                    <a:pos x="254" y="162"/>
                  </a:cxn>
                  <a:cxn ang="0">
                    <a:pos x="269" y="254"/>
                  </a:cxn>
                  <a:cxn ang="0">
                    <a:pos x="275" y="282"/>
                  </a:cxn>
                  <a:cxn ang="0">
                    <a:pos x="269" y="318"/>
                  </a:cxn>
                  <a:cxn ang="0">
                    <a:pos x="258" y="355"/>
                  </a:cxn>
                  <a:cxn ang="0">
                    <a:pos x="233" y="413"/>
                  </a:cxn>
                  <a:cxn ang="0">
                    <a:pos x="214" y="451"/>
                  </a:cxn>
                  <a:cxn ang="0">
                    <a:pos x="182" y="492"/>
                  </a:cxn>
                  <a:cxn ang="0">
                    <a:pos x="120" y="542"/>
                  </a:cxn>
                  <a:cxn ang="0">
                    <a:pos x="151" y="478"/>
                  </a:cxn>
                  <a:cxn ang="0">
                    <a:pos x="177" y="420"/>
                  </a:cxn>
                  <a:cxn ang="0">
                    <a:pos x="193" y="367"/>
                  </a:cxn>
                  <a:cxn ang="0">
                    <a:pos x="186" y="318"/>
                  </a:cxn>
                  <a:cxn ang="0">
                    <a:pos x="182" y="282"/>
                  </a:cxn>
                  <a:cxn ang="0">
                    <a:pos x="193" y="238"/>
                  </a:cxn>
                  <a:cxn ang="0">
                    <a:pos x="198" y="201"/>
                  </a:cxn>
                  <a:cxn ang="0">
                    <a:pos x="171" y="131"/>
                  </a:cxn>
                  <a:cxn ang="0">
                    <a:pos x="167" y="92"/>
                  </a:cxn>
                  <a:cxn ang="0">
                    <a:pos x="145" y="63"/>
                  </a:cxn>
                  <a:cxn ang="0">
                    <a:pos x="99" y="23"/>
                  </a:cxn>
                  <a:cxn ang="0">
                    <a:pos x="77" y="54"/>
                  </a:cxn>
                  <a:cxn ang="0">
                    <a:pos x="0" y="103"/>
                  </a:cxn>
                  <a:cxn ang="0">
                    <a:pos x="5" y="86"/>
                  </a:cxn>
                </a:cxnLst>
                <a:rect l="0" t="0" r="r" b="b"/>
                <a:pathLst>
                  <a:path w="276" h="543">
                    <a:moveTo>
                      <a:pt x="5" y="86"/>
                    </a:moveTo>
                    <a:lnTo>
                      <a:pt x="64" y="0"/>
                    </a:lnTo>
                    <a:lnTo>
                      <a:pt x="99" y="2"/>
                    </a:lnTo>
                    <a:lnTo>
                      <a:pt x="130" y="7"/>
                    </a:lnTo>
                    <a:lnTo>
                      <a:pt x="155" y="30"/>
                    </a:lnTo>
                    <a:lnTo>
                      <a:pt x="218" y="100"/>
                    </a:lnTo>
                    <a:lnTo>
                      <a:pt x="239" y="131"/>
                    </a:lnTo>
                    <a:lnTo>
                      <a:pt x="254" y="162"/>
                    </a:lnTo>
                    <a:lnTo>
                      <a:pt x="269" y="254"/>
                    </a:lnTo>
                    <a:lnTo>
                      <a:pt x="275" y="282"/>
                    </a:lnTo>
                    <a:lnTo>
                      <a:pt x="269" y="318"/>
                    </a:lnTo>
                    <a:lnTo>
                      <a:pt x="258" y="355"/>
                    </a:lnTo>
                    <a:lnTo>
                      <a:pt x="233" y="413"/>
                    </a:lnTo>
                    <a:lnTo>
                      <a:pt x="214" y="451"/>
                    </a:lnTo>
                    <a:lnTo>
                      <a:pt x="182" y="492"/>
                    </a:lnTo>
                    <a:lnTo>
                      <a:pt x="120" y="542"/>
                    </a:lnTo>
                    <a:lnTo>
                      <a:pt x="151" y="478"/>
                    </a:lnTo>
                    <a:lnTo>
                      <a:pt x="177" y="420"/>
                    </a:lnTo>
                    <a:lnTo>
                      <a:pt x="193" y="367"/>
                    </a:lnTo>
                    <a:lnTo>
                      <a:pt x="186" y="318"/>
                    </a:lnTo>
                    <a:lnTo>
                      <a:pt x="182" y="282"/>
                    </a:lnTo>
                    <a:lnTo>
                      <a:pt x="193" y="238"/>
                    </a:lnTo>
                    <a:lnTo>
                      <a:pt x="198" y="201"/>
                    </a:lnTo>
                    <a:lnTo>
                      <a:pt x="171" y="131"/>
                    </a:lnTo>
                    <a:lnTo>
                      <a:pt x="167" y="92"/>
                    </a:lnTo>
                    <a:lnTo>
                      <a:pt x="145" y="63"/>
                    </a:lnTo>
                    <a:lnTo>
                      <a:pt x="99" y="23"/>
                    </a:lnTo>
                    <a:lnTo>
                      <a:pt x="77" y="54"/>
                    </a:lnTo>
                    <a:lnTo>
                      <a:pt x="0" y="103"/>
                    </a:lnTo>
                    <a:lnTo>
                      <a:pt x="5" y="86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</p:grpSp>
        <p:grpSp>
          <p:nvGrpSpPr>
            <p:cNvPr id="7" name="Group 70"/>
            <p:cNvGrpSpPr>
              <a:grpSpLocks/>
            </p:cNvGrpSpPr>
            <p:nvPr/>
          </p:nvGrpSpPr>
          <p:grpSpPr bwMode="auto">
            <a:xfrm>
              <a:off x="4368" y="2592"/>
              <a:ext cx="1385" cy="1738"/>
              <a:chOff x="4368" y="2592"/>
              <a:chExt cx="1385" cy="1738"/>
            </a:xfrm>
          </p:grpSpPr>
          <p:grpSp>
            <p:nvGrpSpPr>
              <p:cNvPr id="8" name="Group 71"/>
              <p:cNvGrpSpPr>
                <a:grpSpLocks/>
              </p:cNvGrpSpPr>
              <p:nvPr/>
            </p:nvGrpSpPr>
            <p:grpSpPr bwMode="auto">
              <a:xfrm>
                <a:off x="4521" y="2592"/>
                <a:ext cx="1142" cy="1733"/>
                <a:chOff x="4521" y="2592"/>
                <a:chExt cx="1142" cy="1733"/>
              </a:xfrm>
            </p:grpSpPr>
            <p:sp>
              <p:nvSpPr>
                <p:cNvPr id="35" name="Freeform 72"/>
                <p:cNvSpPr>
                  <a:spLocks/>
                </p:cNvSpPr>
                <p:nvPr/>
              </p:nvSpPr>
              <p:spPr bwMode="ltGray">
                <a:xfrm>
                  <a:off x="5503" y="3575"/>
                  <a:ext cx="160" cy="401"/>
                </a:xfrm>
                <a:custGeom>
                  <a:avLst/>
                  <a:gdLst/>
                  <a:ahLst/>
                  <a:cxnLst>
                    <a:cxn ang="0">
                      <a:pos x="0" y="400"/>
                    </a:cxn>
                    <a:cxn ang="0">
                      <a:pos x="23" y="310"/>
                    </a:cxn>
                    <a:cxn ang="0">
                      <a:pos x="43" y="212"/>
                    </a:cxn>
                    <a:cxn ang="0">
                      <a:pos x="53" y="168"/>
                    </a:cxn>
                    <a:cxn ang="0">
                      <a:pos x="67" y="119"/>
                    </a:cxn>
                    <a:cxn ang="0">
                      <a:pos x="87" y="66"/>
                    </a:cxn>
                    <a:cxn ang="0">
                      <a:pos x="101" y="33"/>
                    </a:cxn>
                    <a:cxn ang="0">
                      <a:pos x="113" y="17"/>
                    </a:cxn>
                    <a:cxn ang="0">
                      <a:pos x="127" y="4"/>
                    </a:cxn>
                    <a:cxn ang="0">
                      <a:pos x="143" y="0"/>
                    </a:cxn>
                    <a:cxn ang="0">
                      <a:pos x="150" y="11"/>
                    </a:cxn>
                    <a:cxn ang="0">
                      <a:pos x="159" y="37"/>
                    </a:cxn>
                  </a:cxnLst>
                  <a:rect l="0" t="0" r="r" b="b"/>
                  <a:pathLst>
                    <a:path w="160" h="401">
                      <a:moveTo>
                        <a:pt x="0" y="400"/>
                      </a:moveTo>
                      <a:lnTo>
                        <a:pt x="23" y="310"/>
                      </a:lnTo>
                      <a:lnTo>
                        <a:pt x="43" y="212"/>
                      </a:lnTo>
                      <a:lnTo>
                        <a:pt x="53" y="168"/>
                      </a:lnTo>
                      <a:lnTo>
                        <a:pt x="67" y="119"/>
                      </a:lnTo>
                      <a:lnTo>
                        <a:pt x="87" y="66"/>
                      </a:lnTo>
                      <a:lnTo>
                        <a:pt x="101" y="33"/>
                      </a:lnTo>
                      <a:lnTo>
                        <a:pt x="113" y="17"/>
                      </a:lnTo>
                      <a:lnTo>
                        <a:pt x="127" y="4"/>
                      </a:lnTo>
                      <a:lnTo>
                        <a:pt x="143" y="0"/>
                      </a:lnTo>
                      <a:lnTo>
                        <a:pt x="150" y="11"/>
                      </a:lnTo>
                      <a:lnTo>
                        <a:pt x="159" y="3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36" name="Freeform 73"/>
                <p:cNvSpPr>
                  <a:spLocks/>
                </p:cNvSpPr>
                <p:nvPr/>
              </p:nvSpPr>
              <p:spPr bwMode="ltGray">
                <a:xfrm>
                  <a:off x="4992" y="3468"/>
                  <a:ext cx="128" cy="681"/>
                </a:xfrm>
                <a:custGeom>
                  <a:avLst/>
                  <a:gdLst/>
                  <a:ahLst/>
                  <a:cxnLst>
                    <a:cxn ang="0">
                      <a:pos x="127" y="680"/>
                    </a:cxn>
                    <a:cxn ang="0">
                      <a:pos x="101" y="273"/>
                    </a:cxn>
                    <a:cxn ang="0">
                      <a:pos x="82" y="70"/>
                    </a:cxn>
                    <a:cxn ang="0">
                      <a:pos x="76" y="28"/>
                    </a:cxn>
                    <a:cxn ang="0">
                      <a:pos x="66" y="7"/>
                    </a:cxn>
                    <a:cxn ang="0">
                      <a:pos x="47" y="0"/>
                    </a:cxn>
                    <a:cxn ang="0">
                      <a:pos x="31" y="8"/>
                    </a:cxn>
                    <a:cxn ang="0">
                      <a:pos x="15" y="30"/>
                    </a:cxn>
                    <a:cxn ang="0">
                      <a:pos x="0" y="69"/>
                    </a:cxn>
                  </a:cxnLst>
                  <a:rect l="0" t="0" r="r" b="b"/>
                  <a:pathLst>
                    <a:path w="128" h="681">
                      <a:moveTo>
                        <a:pt x="127" y="680"/>
                      </a:moveTo>
                      <a:lnTo>
                        <a:pt x="101" y="273"/>
                      </a:lnTo>
                      <a:lnTo>
                        <a:pt x="82" y="70"/>
                      </a:lnTo>
                      <a:lnTo>
                        <a:pt x="76" y="28"/>
                      </a:lnTo>
                      <a:lnTo>
                        <a:pt x="66" y="7"/>
                      </a:lnTo>
                      <a:lnTo>
                        <a:pt x="47" y="0"/>
                      </a:lnTo>
                      <a:lnTo>
                        <a:pt x="31" y="8"/>
                      </a:lnTo>
                      <a:lnTo>
                        <a:pt x="15" y="30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37" name="Freeform 74"/>
                <p:cNvSpPr>
                  <a:spLocks/>
                </p:cNvSpPr>
                <p:nvPr/>
              </p:nvSpPr>
              <p:spPr bwMode="ltGray">
                <a:xfrm>
                  <a:off x="5007" y="2592"/>
                  <a:ext cx="172" cy="1724"/>
                </a:xfrm>
                <a:custGeom>
                  <a:avLst/>
                  <a:gdLst/>
                  <a:ahLst/>
                  <a:cxnLst>
                    <a:cxn ang="0">
                      <a:pos x="170" y="1723"/>
                    </a:cxn>
                    <a:cxn ang="0">
                      <a:pos x="171" y="1473"/>
                    </a:cxn>
                    <a:cxn ang="0">
                      <a:pos x="171" y="1358"/>
                    </a:cxn>
                    <a:cxn ang="0">
                      <a:pos x="167" y="1278"/>
                    </a:cxn>
                    <a:cxn ang="0">
                      <a:pos x="164" y="1181"/>
                    </a:cxn>
                    <a:cxn ang="0">
                      <a:pos x="165" y="1079"/>
                    </a:cxn>
                    <a:cxn ang="0">
                      <a:pos x="163" y="994"/>
                    </a:cxn>
                    <a:cxn ang="0">
                      <a:pos x="159" y="918"/>
                    </a:cxn>
                    <a:cxn ang="0">
                      <a:pos x="153" y="783"/>
                    </a:cxn>
                    <a:cxn ang="0">
                      <a:pos x="145" y="634"/>
                    </a:cxn>
                    <a:cxn ang="0">
                      <a:pos x="135" y="485"/>
                    </a:cxn>
                    <a:cxn ang="0">
                      <a:pos x="126" y="323"/>
                    </a:cxn>
                    <a:cxn ang="0">
                      <a:pos x="118" y="228"/>
                    </a:cxn>
                    <a:cxn ang="0">
                      <a:pos x="112" y="191"/>
                    </a:cxn>
                    <a:cxn ang="0">
                      <a:pos x="96" y="126"/>
                    </a:cxn>
                    <a:cxn ang="0">
                      <a:pos x="82" y="79"/>
                    </a:cxn>
                    <a:cxn ang="0">
                      <a:pos x="65" y="40"/>
                    </a:cxn>
                    <a:cxn ang="0">
                      <a:pos x="48" y="10"/>
                    </a:cxn>
                    <a:cxn ang="0">
                      <a:pos x="36" y="1"/>
                    </a:cxn>
                    <a:cxn ang="0">
                      <a:pos x="19" y="0"/>
                    </a:cxn>
                    <a:cxn ang="0">
                      <a:pos x="7" y="10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172" h="1724">
                      <a:moveTo>
                        <a:pt x="170" y="1723"/>
                      </a:moveTo>
                      <a:lnTo>
                        <a:pt x="171" y="1473"/>
                      </a:lnTo>
                      <a:lnTo>
                        <a:pt x="171" y="1358"/>
                      </a:lnTo>
                      <a:lnTo>
                        <a:pt x="167" y="1278"/>
                      </a:lnTo>
                      <a:lnTo>
                        <a:pt x="164" y="1181"/>
                      </a:lnTo>
                      <a:lnTo>
                        <a:pt x="165" y="1079"/>
                      </a:lnTo>
                      <a:lnTo>
                        <a:pt x="163" y="994"/>
                      </a:lnTo>
                      <a:lnTo>
                        <a:pt x="159" y="918"/>
                      </a:lnTo>
                      <a:lnTo>
                        <a:pt x="153" y="783"/>
                      </a:lnTo>
                      <a:lnTo>
                        <a:pt x="145" y="634"/>
                      </a:lnTo>
                      <a:lnTo>
                        <a:pt x="135" y="485"/>
                      </a:lnTo>
                      <a:lnTo>
                        <a:pt x="126" y="323"/>
                      </a:lnTo>
                      <a:lnTo>
                        <a:pt x="118" y="228"/>
                      </a:lnTo>
                      <a:lnTo>
                        <a:pt x="112" y="191"/>
                      </a:lnTo>
                      <a:lnTo>
                        <a:pt x="96" y="126"/>
                      </a:lnTo>
                      <a:lnTo>
                        <a:pt x="82" y="79"/>
                      </a:lnTo>
                      <a:lnTo>
                        <a:pt x="65" y="40"/>
                      </a:lnTo>
                      <a:lnTo>
                        <a:pt x="48" y="10"/>
                      </a:lnTo>
                      <a:lnTo>
                        <a:pt x="36" y="1"/>
                      </a:lnTo>
                      <a:lnTo>
                        <a:pt x="19" y="0"/>
                      </a:lnTo>
                      <a:lnTo>
                        <a:pt x="7" y="10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38" name="Freeform 75"/>
                <p:cNvSpPr>
                  <a:spLocks/>
                </p:cNvSpPr>
                <p:nvPr/>
              </p:nvSpPr>
              <p:spPr bwMode="ltGray">
                <a:xfrm>
                  <a:off x="4992" y="3229"/>
                  <a:ext cx="177" cy="552"/>
                </a:xfrm>
                <a:custGeom>
                  <a:avLst/>
                  <a:gdLst/>
                  <a:ahLst/>
                  <a:cxnLst>
                    <a:cxn ang="0">
                      <a:pos x="176" y="551"/>
                    </a:cxn>
                    <a:cxn ang="0">
                      <a:pos x="150" y="428"/>
                    </a:cxn>
                    <a:cxn ang="0">
                      <a:pos x="127" y="292"/>
                    </a:cxn>
                    <a:cxn ang="0">
                      <a:pos x="116" y="233"/>
                    </a:cxn>
                    <a:cxn ang="0">
                      <a:pos x="100" y="164"/>
                    </a:cxn>
                    <a:cxn ang="0">
                      <a:pos x="78" y="92"/>
                    </a:cxn>
                    <a:cxn ang="0">
                      <a:pos x="62" y="46"/>
                    </a:cxn>
                    <a:cxn ang="0">
                      <a:pos x="50" y="24"/>
                    </a:cxn>
                    <a:cxn ang="0">
                      <a:pos x="34" y="7"/>
                    </a:cxn>
                    <a:cxn ang="0">
                      <a:pos x="16" y="0"/>
                    </a:cxn>
                    <a:cxn ang="0">
                      <a:pos x="8" y="15"/>
                    </a:cxn>
                    <a:cxn ang="0">
                      <a:pos x="0" y="50"/>
                    </a:cxn>
                  </a:cxnLst>
                  <a:rect l="0" t="0" r="r" b="b"/>
                  <a:pathLst>
                    <a:path w="177" h="552">
                      <a:moveTo>
                        <a:pt x="176" y="551"/>
                      </a:moveTo>
                      <a:lnTo>
                        <a:pt x="150" y="428"/>
                      </a:lnTo>
                      <a:lnTo>
                        <a:pt x="127" y="292"/>
                      </a:lnTo>
                      <a:lnTo>
                        <a:pt x="116" y="233"/>
                      </a:lnTo>
                      <a:lnTo>
                        <a:pt x="100" y="164"/>
                      </a:lnTo>
                      <a:lnTo>
                        <a:pt x="78" y="92"/>
                      </a:lnTo>
                      <a:lnTo>
                        <a:pt x="62" y="46"/>
                      </a:lnTo>
                      <a:lnTo>
                        <a:pt x="50" y="24"/>
                      </a:lnTo>
                      <a:lnTo>
                        <a:pt x="34" y="7"/>
                      </a:lnTo>
                      <a:lnTo>
                        <a:pt x="16" y="0"/>
                      </a:lnTo>
                      <a:lnTo>
                        <a:pt x="8" y="15"/>
                      </a:lnTo>
                      <a:lnTo>
                        <a:pt x="0" y="50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39" name="Freeform 76"/>
                <p:cNvSpPr>
                  <a:spLocks/>
                </p:cNvSpPr>
                <p:nvPr/>
              </p:nvSpPr>
              <p:spPr bwMode="ltGray">
                <a:xfrm>
                  <a:off x="5300" y="3721"/>
                  <a:ext cx="171" cy="604"/>
                </a:xfrm>
                <a:custGeom>
                  <a:avLst/>
                  <a:gdLst/>
                  <a:ahLst/>
                  <a:cxnLst>
                    <a:cxn ang="0">
                      <a:pos x="170" y="603"/>
                    </a:cxn>
                    <a:cxn ang="0">
                      <a:pos x="144" y="545"/>
                    </a:cxn>
                    <a:cxn ang="0">
                      <a:pos x="135" y="509"/>
                    </a:cxn>
                    <a:cxn ang="0">
                      <a:pos x="127" y="480"/>
                    </a:cxn>
                    <a:cxn ang="0">
                      <a:pos x="90" y="202"/>
                    </a:cxn>
                    <a:cxn ang="0">
                      <a:pos x="70" y="113"/>
                    </a:cxn>
                    <a:cxn ang="0">
                      <a:pos x="54" y="57"/>
                    </a:cxn>
                    <a:cxn ang="0">
                      <a:pos x="42" y="30"/>
                    </a:cxn>
                    <a:cxn ang="0">
                      <a:pos x="29" y="8"/>
                    </a:cxn>
                    <a:cxn ang="0">
                      <a:pos x="15" y="0"/>
                    </a:cxn>
                    <a:cxn ang="0">
                      <a:pos x="5" y="5"/>
                    </a:cxn>
                    <a:cxn ang="0">
                      <a:pos x="0" y="41"/>
                    </a:cxn>
                  </a:cxnLst>
                  <a:rect l="0" t="0" r="r" b="b"/>
                  <a:pathLst>
                    <a:path w="171" h="604">
                      <a:moveTo>
                        <a:pt x="170" y="603"/>
                      </a:moveTo>
                      <a:lnTo>
                        <a:pt x="144" y="545"/>
                      </a:lnTo>
                      <a:lnTo>
                        <a:pt x="135" y="509"/>
                      </a:lnTo>
                      <a:lnTo>
                        <a:pt x="127" y="480"/>
                      </a:lnTo>
                      <a:lnTo>
                        <a:pt x="90" y="202"/>
                      </a:lnTo>
                      <a:lnTo>
                        <a:pt x="70" y="113"/>
                      </a:lnTo>
                      <a:lnTo>
                        <a:pt x="54" y="57"/>
                      </a:lnTo>
                      <a:lnTo>
                        <a:pt x="42" y="30"/>
                      </a:lnTo>
                      <a:lnTo>
                        <a:pt x="29" y="8"/>
                      </a:lnTo>
                      <a:lnTo>
                        <a:pt x="15" y="0"/>
                      </a:lnTo>
                      <a:lnTo>
                        <a:pt x="5" y="5"/>
                      </a:lnTo>
                      <a:lnTo>
                        <a:pt x="0" y="4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0" name="Freeform 77"/>
                <p:cNvSpPr>
                  <a:spLocks/>
                </p:cNvSpPr>
                <p:nvPr/>
              </p:nvSpPr>
              <p:spPr bwMode="ltGray">
                <a:xfrm>
                  <a:off x="4859" y="3229"/>
                  <a:ext cx="367" cy="915"/>
                </a:xfrm>
                <a:custGeom>
                  <a:avLst/>
                  <a:gdLst/>
                  <a:ahLst/>
                  <a:cxnLst>
                    <a:cxn ang="0">
                      <a:pos x="366" y="914"/>
                    </a:cxn>
                    <a:cxn ang="0">
                      <a:pos x="356" y="842"/>
                    </a:cxn>
                    <a:cxn ang="0">
                      <a:pos x="240" y="344"/>
                    </a:cxn>
                    <a:cxn ang="0">
                      <a:pos x="189" y="192"/>
                    </a:cxn>
                    <a:cxn ang="0">
                      <a:pos x="174" y="140"/>
                    </a:cxn>
                    <a:cxn ang="0">
                      <a:pos x="154" y="83"/>
                    </a:cxn>
                    <a:cxn ang="0">
                      <a:pos x="131" y="40"/>
                    </a:cxn>
                    <a:cxn ang="0">
                      <a:pos x="110" y="17"/>
                    </a:cxn>
                    <a:cxn ang="0">
                      <a:pos x="84" y="1"/>
                    </a:cxn>
                    <a:cxn ang="0">
                      <a:pos x="57" y="0"/>
                    </a:cxn>
                    <a:cxn ang="0">
                      <a:pos x="38" y="17"/>
                    </a:cxn>
                    <a:cxn ang="0">
                      <a:pos x="0" y="102"/>
                    </a:cxn>
                  </a:cxnLst>
                  <a:rect l="0" t="0" r="r" b="b"/>
                  <a:pathLst>
                    <a:path w="367" h="915">
                      <a:moveTo>
                        <a:pt x="366" y="914"/>
                      </a:moveTo>
                      <a:lnTo>
                        <a:pt x="356" y="842"/>
                      </a:lnTo>
                      <a:lnTo>
                        <a:pt x="240" y="344"/>
                      </a:lnTo>
                      <a:lnTo>
                        <a:pt x="189" y="192"/>
                      </a:lnTo>
                      <a:lnTo>
                        <a:pt x="174" y="140"/>
                      </a:lnTo>
                      <a:lnTo>
                        <a:pt x="154" y="83"/>
                      </a:lnTo>
                      <a:lnTo>
                        <a:pt x="131" y="40"/>
                      </a:lnTo>
                      <a:lnTo>
                        <a:pt x="110" y="17"/>
                      </a:lnTo>
                      <a:lnTo>
                        <a:pt x="84" y="1"/>
                      </a:lnTo>
                      <a:lnTo>
                        <a:pt x="57" y="0"/>
                      </a:lnTo>
                      <a:lnTo>
                        <a:pt x="38" y="17"/>
                      </a:lnTo>
                      <a:lnTo>
                        <a:pt x="0" y="10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1" name="Freeform 78"/>
                <p:cNvSpPr>
                  <a:spLocks/>
                </p:cNvSpPr>
                <p:nvPr/>
              </p:nvSpPr>
              <p:spPr bwMode="ltGray">
                <a:xfrm>
                  <a:off x="5114" y="2618"/>
                  <a:ext cx="364" cy="1519"/>
                </a:xfrm>
                <a:custGeom>
                  <a:avLst/>
                  <a:gdLst/>
                  <a:ahLst/>
                  <a:cxnLst>
                    <a:cxn ang="0">
                      <a:pos x="0" y="1518"/>
                    </a:cxn>
                    <a:cxn ang="0">
                      <a:pos x="96" y="1087"/>
                    </a:cxn>
                    <a:cxn ang="0">
                      <a:pos x="148" y="871"/>
                    </a:cxn>
                    <a:cxn ang="0">
                      <a:pos x="193" y="666"/>
                    </a:cxn>
                    <a:cxn ang="0">
                      <a:pos x="221" y="523"/>
                    </a:cxn>
                    <a:cxn ang="0">
                      <a:pos x="234" y="447"/>
                    </a:cxn>
                    <a:cxn ang="0">
                      <a:pos x="242" y="365"/>
                    </a:cxn>
                    <a:cxn ang="0">
                      <a:pos x="253" y="290"/>
                    </a:cxn>
                    <a:cxn ang="0">
                      <a:pos x="271" y="200"/>
                    </a:cxn>
                    <a:cxn ang="0">
                      <a:pos x="289" y="119"/>
                    </a:cxn>
                    <a:cxn ang="0">
                      <a:pos x="314" y="47"/>
                    </a:cxn>
                    <a:cxn ang="0">
                      <a:pos x="333" y="4"/>
                    </a:cxn>
                    <a:cxn ang="0">
                      <a:pos x="345" y="0"/>
                    </a:cxn>
                    <a:cxn ang="0">
                      <a:pos x="356" y="21"/>
                    </a:cxn>
                    <a:cxn ang="0">
                      <a:pos x="363" y="102"/>
                    </a:cxn>
                  </a:cxnLst>
                  <a:rect l="0" t="0" r="r" b="b"/>
                  <a:pathLst>
                    <a:path w="364" h="1519">
                      <a:moveTo>
                        <a:pt x="0" y="1518"/>
                      </a:moveTo>
                      <a:lnTo>
                        <a:pt x="96" y="1087"/>
                      </a:lnTo>
                      <a:lnTo>
                        <a:pt x="148" y="871"/>
                      </a:lnTo>
                      <a:lnTo>
                        <a:pt x="193" y="666"/>
                      </a:lnTo>
                      <a:lnTo>
                        <a:pt x="221" y="523"/>
                      </a:lnTo>
                      <a:lnTo>
                        <a:pt x="234" y="447"/>
                      </a:lnTo>
                      <a:lnTo>
                        <a:pt x="242" y="365"/>
                      </a:lnTo>
                      <a:lnTo>
                        <a:pt x="253" y="290"/>
                      </a:lnTo>
                      <a:lnTo>
                        <a:pt x="271" y="200"/>
                      </a:lnTo>
                      <a:lnTo>
                        <a:pt x="289" y="119"/>
                      </a:lnTo>
                      <a:lnTo>
                        <a:pt x="314" y="47"/>
                      </a:lnTo>
                      <a:lnTo>
                        <a:pt x="333" y="4"/>
                      </a:lnTo>
                      <a:lnTo>
                        <a:pt x="345" y="0"/>
                      </a:lnTo>
                      <a:lnTo>
                        <a:pt x="356" y="21"/>
                      </a:lnTo>
                      <a:lnTo>
                        <a:pt x="363" y="10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2" name="Freeform 79"/>
                <p:cNvSpPr>
                  <a:spLocks/>
                </p:cNvSpPr>
                <p:nvPr/>
              </p:nvSpPr>
              <p:spPr bwMode="ltGray">
                <a:xfrm>
                  <a:off x="5201" y="3248"/>
                  <a:ext cx="269" cy="520"/>
                </a:xfrm>
                <a:custGeom>
                  <a:avLst/>
                  <a:gdLst/>
                  <a:ahLst/>
                  <a:cxnLst>
                    <a:cxn ang="0">
                      <a:pos x="0" y="519"/>
                    </a:cxn>
                    <a:cxn ang="0">
                      <a:pos x="50" y="406"/>
                    </a:cxn>
                    <a:cxn ang="0">
                      <a:pos x="81" y="277"/>
                    </a:cxn>
                    <a:cxn ang="0">
                      <a:pos x="98" y="219"/>
                    </a:cxn>
                    <a:cxn ang="0">
                      <a:pos x="121" y="152"/>
                    </a:cxn>
                    <a:cxn ang="0">
                      <a:pos x="152" y="83"/>
                    </a:cxn>
                    <a:cxn ang="0">
                      <a:pos x="174" y="41"/>
                    </a:cxn>
                    <a:cxn ang="0">
                      <a:pos x="191" y="20"/>
                    </a:cxn>
                    <a:cxn ang="0">
                      <a:pos x="216" y="2"/>
                    </a:cxn>
                    <a:cxn ang="0">
                      <a:pos x="242" y="0"/>
                    </a:cxn>
                    <a:cxn ang="0">
                      <a:pos x="253" y="24"/>
                    </a:cxn>
                    <a:cxn ang="0">
                      <a:pos x="268" y="63"/>
                    </a:cxn>
                  </a:cxnLst>
                  <a:rect l="0" t="0" r="r" b="b"/>
                  <a:pathLst>
                    <a:path w="269" h="520">
                      <a:moveTo>
                        <a:pt x="0" y="519"/>
                      </a:moveTo>
                      <a:lnTo>
                        <a:pt x="50" y="406"/>
                      </a:lnTo>
                      <a:lnTo>
                        <a:pt x="81" y="277"/>
                      </a:lnTo>
                      <a:lnTo>
                        <a:pt x="98" y="219"/>
                      </a:lnTo>
                      <a:lnTo>
                        <a:pt x="121" y="152"/>
                      </a:lnTo>
                      <a:lnTo>
                        <a:pt x="152" y="83"/>
                      </a:lnTo>
                      <a:lnTo>
                        <a:pt x="174" y="41"/>
                      </a:lnTo>
                      <a:lnTo>
                        <a:pt x="191" y="20"/>
                      </a:lnTo>
                      <a:lnTo>
                        <a:pt x="216" y="2"/>
                      </a:lnTo>
                      <a:lnTo>
                        <a:pt x="242" y="0"/>
                      </a:lnTo>
                      <a:lnTo>
                        <a:pt x="253" y="24"/>
                      </a:lnTo>
                      <a:lnTo>
                        <a:pt x="268" y="6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3" name="Freeform 80"/>
                <p:cNvSpPr>
                  <a:spLocks/>
                </p:cNvSpPr>
                <p:nvPr/>
              </p:nvSpPr>
              <p:spPr bwMode="ltGray">
                <a:xfrm>
                  <a:off x="5092" y="3433"/>
                  <a:ext cx="128" cy="25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1" y="15"/>
                    </a:cxn>
                    <a:cxn ang="0">
                      <a:pos x="47" y="34"/>
                    </a:cxn>
                    <a:cxn ang="0">
                      <a:pos x="70" y="70"/>
                    </a:cxn>
                    <a:cxn ang="0">
                      <a:pos x="92" y="99"/>
                    </a:cxn>
                    <a:cxn ang="0">
                      <a:pos x="109" y="131"/>
                    </a:cxn>
                    <a:cxn ang="0">
                      <a:pos x="118" y="158"/>
                    </a:cxn>
                    <a:cxn ang="0">
                      <a:pos x="124" y="182"/>
                    </a:cxn>
                    <a:cxn ang="0">
                      <a:pos x="127" y="217"/>
                    </a:cxn>
                    <a:cxn ang="0">
                      <a:pos x="127" y="252"/>
                    </a:cxn>
                  </a:cxnLst>
                  <a:rect l="0" t="0" r="r" b="b"/>
                  <a:pathLst>
                    <a:path w="128" h="253">
                      <a:moveTo>
                        <a:pt x="0" y="0"/>
                      </a:moveTo>
                      <a:lnTo>
                        <a:pt x="21" y="15"/>
                      </a:lnTo>
                      <a:lnTo>
                        <a:pt x="47" y="34"/>
                      </a:lnTo>
                      <a:lnTo>
                        <a:pt x="70" y="70"/>
                      </a:lnTo>
                      <a:lnTo>
                        <a:pt x="92" y="99"/>
                      </a:lnTo>
                      <a:lnTo>
                        <a:pt x="109" y="131"/>
                      </a:lnTo>
                      <a:lnTo>
                        <a:pt x="118" y="158"/>
                      </a:lnTo>
                      <a:lnTo>
                        <a:pt x="124" y="182"/>
                      </a:lnTo>
                      <a:lnTo>
                        <a:pt x="127" y="217"/>
                      </a:lnTo>
                      <a:lnTo>
                        <a:pt x="127" y="25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4" name="Freeform 81"/>
                <p:cNvSpPr>
                  <a:spLocks/>
                </p:cNvSpPr>
                <p:nvPr/>
              </p:nvSpPr>
              <p:spPr bwMode="ltGray">
                <a:xfrm>
                  <a:off x="5503" y="3094"/>
                  <a:ext cx="110" cy="1001"/>
                </a:xfrm>
                <a:custGeom>
                  <a:avLst/>
                  <a:gdLst/>
                  <a:ahLst/>
                  <a:cxnLst>
                    <a:cxn ang="0">
                      <a:pos x="0" y="1000"/>
                    </a:cxn>
                    <a:cxn ang="0">
                      <a:pos x="0" y="906"/>
                    </a:cxn>
                    <a:cxn ang="0">
                      <a:pos x="0" y="835"/>
                    </a:cxn>
                    <a:cxn ang="0">
                      <a:pos x="2" y="787"/>
                    </a:cxn>
                    <a:cxn ang="0">
                      <a:pos x="3" y="726"/>
                    </a:cxn>
                    <a:cxn ang="0">
                      <a:pos x="3" y="664"/>
                    </a:cxn>
                    <a:cxn ang="0">
                      <a:pos x="4" y="612"/>
                    </a:cxn>
                    <a:cxn ang="0">
                      <a:pos x="7" y="564"/>
                    </a:cxn>
                    <a:cxn ang="0">
                      <a:pos x="10" y="482"/>
                    </a:cxn>
                    <a:cxn ang="0">
                      <a:pos x="16" y="389"/>
                    </a:cxn>
                    <a:cxn ang="0">
                      <a:pos x="23" y="297"/>
                    </a:cxn>
                    <a:cxn ang="0">
                      <a:pos x="28" y="200"/>
                    </a:cxn>
                    <a:cxn ang="0">
                      <a:pos x="33" y="141"/>
                    </a:cxn>
                    <a:cxn ang="0">
                      <a:pos x="36" y="117"/>
                    </a:cxn>
                    <a:cxn ang="0">
                      <a:pos x="46" y="77"/>
                    </a:cxn>
                    <a:cxn ang="0">
                      <a:pos x="56" y="48"/>
                    </a:cxn>
                    <a:cxn ang="0">
                      <a:pos x="67" y="25"/>
                    </a:cxn>
                    <a:cxn ang="0">
                      <a:pos x="78" y="5"/>
                    </a:cxn>
                    <a:cxn ang="0">
                      <a:pos x="85" y="0"/>
                    </a:cxn>
                    <a:cxn ang="0">
                      <a:pos x="96" y="0"/>
                    </a:cxn>
                    <a:cxn ang="0">
                      <a:pos x="105" y="7"/>
                    </a:cxn>
                    <a:cxn ang="0">
                      <a:pos x="109" y="17"/>
                    </a:cxn>
                  </a:cxnLst>
                  <a:rect l="0" t="0" r="r" b="b"/>
                  <a:pathLst>
                    <a:path w="110" h="1001">
                      <a:moveTo>
                        <a:pt x="0" y="1000"/>
                      </a:moveTo>
                      <a:lnTo>
                        <a:pt x="0" y="906"/>
                      </a:lnTo>
                      <a:lnTo>
                        <a:pt x="0" y="835"/>
                      </a:lnTo>
                      <a:lnTo>
                        <a:pt x="2" y="787"/>
                      </a:lnTo>
                      <a:lnTo>
                        <a:pt x="3" y="726"/>
                      </a:lnTo>
                      <a:lnTo>
                        <a:pt x="3" y="664"/>
                      </a:lnTo>
                      <a:lnTo>
                        <a:pt x="4" y="612"/>
                      </a:lnTo>
                      <a:lnTo>
                        <a:pt x="7" y="564"/>
                      </a:lnTo>
                      <a:lnTo>
                        <a:pt x="10" y="482"/>
                      </a:lnTo>
                      <a:lnTo>
                        <a:pt x="16" y="389"/>
                      </a:lnTo>
                      <a:lnTo>
                        <a:pt x="23" y="297"/>
                      </a:lnTo>
                      <a:lnTo>
                        <a:pt x="28" y="200"/>
                      </a:lnTo>
                      <a:lnTo>
                        <a:pt x="33" y="141"/>
                      </a:lnTo>
                      <a:lnTo>
                        <a:pt x="36" y="117"/>
                      </a:lnTo>
                      <a:lnTo>
                        <a:pt x="46" y="77"/>
                      </a:lnTo>
                      <a:lnTo>
                        <a:pt x="56" y="48"/>
                      </a:lnTo>
                      <a:lnTo>
                        <a:pt x="67" y="25"/>
                      </a:lnTo>
                      <a:lnTo>
                        <a:pt x="78" y="5"/>
                      </a:lnTo>
                      <a:lnTo>
                        <a:pt x="85" y="0"/>
                      </a:lnTo>
                      <a:lnTo>
                        <a:pt x="96" y="0"/>
                      </a:lnTo>
                      <a:lnTo>
                        <a:pt x="105" y="7"/>
                      </a:lnTo>
                      <a:lnTo>
                        <a:pt x="109" y="1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5" name="Freeform 82"/>
                <p:cNvSpPr>
                  <a:spLocks/>
                </p:cNvSpPr>
                <p:nvPr/>
              </p:nvSpPr>
              <p:spPr bwMode="ltGray">
                <a:xfrm>
                  <a:off x="5384" y="3741"/>
                  <a:ext cx="132" cy="279"/>
                </a:xfrm>
                <a:custGeom>
                  <a:avLst/>
                  <a:gdLst/>
                  <a:ahLst/>
                  <a:cxnLst>
                    <a:cxn ang="0">
                      <a:pos x="131" y="278"/>
                    </a:cxn>
                    <a:cxn ang="0">
                      <a:pos x="111" y="216"/>
                    </a:cxn>
                    <a:cxn ang="0">
                      <a:pos x="95" y="147"/>
                    </a:cxn>
                    <a:cxn ang="0">
                      <a:pos x="86" y="117"/>
                    </a:cxn>
                    <a:cxn ang="0">
                      <a:pos x="74" y="83"/>
                    </a:cxn>
                    <a:cxn ang="0">
                      <a:pos x="58" y="45"/>
                    </a:cxn>
                    <a:cxn ang="0">
                      <a:pos x="47" y="22"/>
                    </a:cxn>
                    <a:cxn ang="0">
                      <a:pos x="37" y="12"/>
                    </a:cxn>
                    <a:cxn ang="0">
                      <a:pos x="25" y="2"/>
                    </a:cxn>
                    <a:cxn ang="0">
                      <a:pos x="12" y="0"/>
                    </a:cxn>
                    <a:cxn ang="0">
                      <a:pos x="6" y="7"/>
                    </a:cxn>
                    <a:cxn ang="0">
                      <a:pos x="0" y="25"/>
                    </a:cxn>
                  </a:cxnLst>
                  <a:rect l="0" t="0" r="r" b="b"/>
                  <a:pathLst>
                    <a:path w="132" h="279">
                      <a:moveTo>
                        <a:pt x="131" y="278"/>
                      </a:moveTo>
                      <a:lnTo>
                        <a:pt x="111" y="216"/>
                      </a:lnTo>
                      <a:lnTo>
                        <a:pt x="95" y="147"/>
                      </a:lnTo>
                      <a:lnTo>
                        <a:pt x="86" y="117"/>
                      </a:lnTo>
                      <a:lnTo>
                        <a:pt x="74" y="83"/>
                      </a:lnTo>
                      <a:lnTo>
                        <a:pt x="58" y="45"/>
                      </a:lnTo>
                      <a:lnTo>
                        <a:pt x="47" y="22"/>
                      </a:lnTo>
                      <a:lnTo>
                        <a:pt x="37" y="12"/>
                      </a:lnTo>
                      <a:lnTo>
                        <a:pt x="25" y="2"/>
                      </a:lnTo>
                      <a:lnTo>
                        <a:pt x="12" y="0"/>
                      </a:lnTo>
                      <a:lnTo>
                        <a:pt x="6" y="7"/>
                      </a:lnTo>
                      <a:lnTo>
                        <a:pt x="0" y="2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6" name="Freeform 83"/>
                <p:cNvSpPr>
                  <a:spLocks/>
                </p:cNvSpPr>
                <p:nvPr/>
              </p:nvSpPr>
              <p:spPr bwMode="ltGray">
                <a:xfrm>
                  <a:off x="5426" y="3405"/>
                  <a:ext cx="89" cy="698"/>
                </a:xfrm>
                <a:custGeom>
                  <a:avLst/>
                  <a:gdLst/>
                  <a:ahLst/>
                  <a:cxnLst>
                    <a:cxn ang="0">
                      <a:pos x="87" y="697"/>
                    </a:cxn>
                    <a:cxn ang="0">
                      <a:pos x="88" y="632"/>
                    </a:cxn>
                    <a:cxn ang="0">
                      <a:pos x="88" y="582"/>
                    </a:cxn>
                    <a:cxn ang="0">
                      <a:pos x="86" y="548"/>
                    </a:cxn>
                    <a:cxn ang="0">
                      <a:pos x="85" y="505"/>
                    </a:cxn>
                    <a:cxn ang="0">
                      <a:pos x="85" y="462"/>
                    </a:cxn>
                    <a:cxn ang="0">
                      <a:pos x="84" y="426"/>
                    </a:cxn>
                    <a:cxn ang="0">
                      <a:pos x="81" y="393"/>
                    </a:cxn>
                    <a:cxn ang="0">
                      <a:pos x="79" y="334"/>
                    </a:cxn>
                    <a:cxn ang="0">
                      <a:pos x="74" y="271"/>
                    </a:cxn>
                    <a:cxn ang="0">
                      <a:pos x="69" y="208"/>
                    </a:cxn>
                    <a:cxn ang="0">
                      <a:pos x="65" y="139"/>
                    </a:cxn>
                    <a:cxn ang="0">
                      <a:pos x="60" y="97"/>
                    </a:cxn>
                    <a:cxn ang="0">
                      <a:pos x="58" y="81"/>
                    </a:cxn>
                    <a:cxn ang="0">
                      <a:pos x="50" y="54"/>
                    </a:cxn>
                    <a:cxn ang="0">
                      <a:pos x="42" y="34"/>
                    </a:cxn>
                    <a:cxn ang="0">
                      <a:pos x="33" y="18"/>
                    </a:cxn>
                    <a:cxn ang="0">
                      <a:pos x="24" y="4"/>
                    </a:cxn>
                    <a:cxn ang="0">
                      <a:pos x="18" y="0"/>
                    </a:cxn>
                    <a:cxn ang="0">
                      <a:pos x="10" y="0"/>
                    </a:cxn>
                    <a:cxn ang="0">
                      <a:pos x="2" y="5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89" h="698">
                      <a:moveTo>
                        <a:pt x="87" y="697"/>
                      </a:moveTo>
                      <a:lnTo>
                        <a:pt x="88" y="632"/>
                      </a:lnTo>
                      <a:lnTo>
                        <a:pt x="88" y="582"/>
                      </a:lnTo>
                      <a:lnTo>
                        <a:pt x="86" y="548"/>
                      </a:lnTo>
                      <a:lnTo>
                        <a:pt x="85" y="505"/>
                      </a:lnTo>
                      <a:lnTo>
                        <a:pt x="85" y="462"/>
                      </a:lnTo>
                      <a:lnTo>
                        <a:pt x="84" y="426"/>
                      </a:lnTo>
                      <a:lnTo>
                        <a:pt x="81" y="393"/>
                      </a:lnTo>
                      <a:lnTo>
                        <a:pt x="79" y="334"/>
                      </a:lnTo>
                      <a:lnTo>
                        <a:pt x="74" y="271"/>
                      </a:lnTo>
                      <a:lnTo>
                        <a:pt x="69" y="208"/>
                      </a:lnTo>
                      <a:lnTo>
                        <a:pt x="65" y="139"/>
                      </a:lnTo>
                      <a:lnTo>
                        <a:pt x="60" y="97"/>
                      </a:lnTo>
                      <a:lnTo>
                        <a:pt x="58" y="81"/>
                      </a:lnTo>
                      <a:lnTo>
                        <a:pt x="50" y="54"/>
                      </a:lnTo>
                      <a:lnTo>
                        <a:pt x="42" y="34"/>
                      </a:lnTo>
                      <a:lnTo>
                        <a:pt x="33" y="18"/>
                      </a:lnTo>
                      <a:lnTo>
                        <a:pt x="24" y="4"/>
                      </a:lnTo>
                      <a:lnTo>
                        <a:pt x="18" y="0"/>
                      </a:lnTo>
                      <a:lnTo>
                        <a:pt x="10" y="0"/>
                      </a:lnTo>
                      <a:lnTo>
                        <a:pt x="2" y="5"/>
                      </a:lnTo>
                      <a:lnTo>
                        <a:pt x="0" y="1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" name="Freeform 84"/>
                <p:cNvSpPr>
                  <a:spLocks/>
                </p:cNvSpPr>
                <p:nvPr/>
              </p:nvSpPr>
              <p:spPr bwMode="ltGray">
                <a:xfrm>
                  <a:off x="5507" y="3841"/>
                  <a:ext cx="140" cy="262"/>
                </a:xfrm>
                <a:custGeom>
                  <a:avLst/>
                  <a:gdLst/>
                  <a:ahLst/>
                  <a:cxnLst>
                    <a:cxn ang="0">
                      <a:pos x="0" y="261"/>
                    </a:cxn>
                    <a:cxn ang="0">
                      <a:pos x="20" y="236"/>
                    </a:cxn>
                    <a:cxn ang="0">
                      <a:pos x="28" y="220"/>
                    </a:cxn>
                    <a:cxn ang="0">
                      <a:pos x="34" y="207"/>
                    </a:cxn>
                    <a:cxn ang="0">
                      <a:pos x="64" y="87"/>
                    </a:cxn>
                    <a:cxn ang="0">
                      <a:pos x="81" y="48"/>
                    </a:cxn>
                    <a:cxn ang="0">
                      <a:pos x="93" y="24"/>
                    </a:cxn>
                    <a:cxn ang="0">
                      <a:pos x="103" y="12"/>
                    </a:cxn>
                    <a:cxn ang="0">
                      <a:pos x="115" y="4"/>
                    </a:cxn>
                    <a:cxn ang="0">
                      <a:pos x="126" y="0"/>
                    </a:cxn>
                    <a:cxn ang="0">
                      <a:pos x="134" y="2"/>
                    </a:cxn>
                    <a:cxn ang="0">
                      <a:pos x="139" y="17"/>
                    </a:cxn>
                  </a:cxnLst>
                  <a:rect l="0" t="0" r="r" b="b"/>
                  <a:pathLst>
                    <a:path w="140" h="262">
                      <a:moveTo>
                        <a:pt x="0" y="261"/>
                      </a:moveTo>
                      <a:lnTo>
                        <a:pt x="20" y="236"/>
                      </a:lnTo>
                      <a:lnTo>
                        <a:pt x="28" y="220"/>
                      </a:lnTo>
                      <a:lnTo>
                        <a:pt x="34" y="207"/>
                      </a:lnTo>
                      <a:lnTo>
                        <a:pt x="64" y="87"/>
                      </a:lnTo>
                      <a:lnTo>
                        <a:pt x="81" y="48"/>
                      </a:lnTo>
                      <a:lnTo>
                        <a:pt x="93" y="24"/>
                      </a:lnTo>
                      <a:lnTo>
                        <a:pt x="103" y="12"/>
                      </a:lnTo>
                      <a:lnTo>
                        <a:pt x="115" y="4"/>
                      </a:lnTo>
                      <a:lnTo>
                        <a:pt x="126" y="0"/>
                      </a:lnTo>
                      <a:lnTo>
                        <a:pt x="134" y="2"/>
                      </a:lnTo>
                      <a:lnTo>
                        <a:pt x="139" y="1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8" name="Freeform 85"/>
                <p:cNvSpPr>
                  <a:spLocks/>
                </p:cNvSpPr>
                <p:nvPr/>
              </p:nvSpPr>
              <p:spPr bwMode="ltGray">
                <a:xfrm>
                  <a:off x="4521" y="3260"/>
                  <a:ext cx="329" cy="915"/>
                </a:xfrm>
                <a:custGeom>
                  <a:avLst/>
                  <a:gdLst/>
                  <a:ahLst/>
                  <a:cxnLst>
                    <a:cxn ang="0">
                      <a:pos x="328" y="914"/>
                    </a:cxn>
                    <a:cxn ang="0">
                      <a:pos x="316" y="807"/>
                    </a:cxn>
                    <a:cxn ang="0">
                      <a:pos x="301" y="690"/>
                    </a:cxn>
                    <a:cxn ang="0">
                      <a:pos x="288" y="600"/>
                    </a:cxn>
                    <a:cxn ang="0">
                      <a:pos x="274" y="519"/>
                    </a:cxn>
                    <a:cxn ang="0">
                      <a:pos x="256" y="449"/>
                    </a:cxn>
                    <a:cxn ang="0">
                      <a:pos x="238" y="372"/>
                    </a:cxn>
                    <a:cxn ang="0">
                      <a:pos x="213" y="308"/>
                    </a:cxn>
                    <a:cxn ang="0">
                      <a:pos x="160" y="178"/>
                    </a:cxn>
                    <a:cxn ang="0">
                      <a:pos x="145" y="141"/>
                    </a:cxn>
                    <a:cxn ang="0">
                      <a:pos x="134" y="122"/>
                    </a:cxn>
                    <a:cxn ang="0">
                      <a:pos x="109" y="73"/>
                    </a:cxn>
                    <a:cxn ang="0">
                      <a:pos x="94" y="50"/>
                    </a:cxn>
                    <a:cxn ang="0">
                      <a:pos x="77" y="31"/>
                    </a:cxn>
                    <a:cxn ang="0">
                      <a:pos x="50" y="11"/>
                    </a:cxn>
                    <a:cxn ang="0">
                      <a:pos x="33" y="1"/>
                    </a:cxn>
                    <a:cxn ang="0">
                      <a:pos x="20" y="0"/>
                    </a:cxn>
                    <a:cxn ang="0">
                      <a:pos x="8" y="5"/>
                    </a:cxn>
                    <a:cxn ang="0">
                      <a:pos x="0" y="18"/>
                    </a:cxn>
                  </a:cxnLst>
                  <a:rect l="0" t="0" r="r" b="b"/>
                  <a:pathLst>
                    <a:path w="329" h="915">
                      <a:moveTo>
                        <a:pt x="328" y="914"/>
                      </a:moveTo>
                      <a:lnTo>
                        <a:pt x="316" y="807"/>
                      </a:lnTo>
                      <a:lnTo>
                        <a:pt x="301" y="690"/>
                      </a:lnTo>
                      <a:lnTo>
                        <a:pt x="288" y="600"/>
                      </a:lnTo>
                      <a:lnTo>
                        <a:pt x="274" y="519"/>
                      </a:lnTo>
                      <a:lnTo>
                        <a:pt x="256" y="449"/>
                      </a:lnTo>
                      <a:lnTo>
                        <a:pt x="238" y="372"/>
                      </a:lnTo>
                      <a:lnTo>
                        <a:pt x="213" y="308"/>
                      </a:lnTo>
                      <a:lnTo>
                        <a:pt x="160" y="178"/>
                      </a:lnTo>
                      <a:lnTo>
                        <a:pt x="145" y="141"/>
                      </a:lnTo>
                      <a:lnTo>
                        <a:pt x="134" y="122"/>
                      </a:lnTo>
                      <a:lnTo>
                        <a:pt x="109" y="73"/>
                      </a:lnTo>
                      <a:lnTo>
                        <a:pt x="94" y="50"/>
                      </a:lnTo>
                      <a:lnTo>
                        <a:pt x="77" y="31"/>
                      </a:lnTo>
                      <a:lnTo>
                        <a:pt x="50" y="11"/>
                      </a:lnTo>
                      <a:lnTo>
                        <a:pt x="33" y="1"/>
                      </a:lnTo>
                      <a:lnTo>
                        <a:pt x="20" y="0"/>
                      </a:lnTo>
                      <a:lnTo>
                        <a:pt x="8" y="5"/>
                      </a:lnTo>
                      <a:lnTo>
                        <a:pt x="0" y="1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9" name="Freeform 86"/>
                <p:cNvSpPr>
                  <a:spLocks/>
                </p:cNvSpPr>
                <p:nvPr/>
              </p:nvSpPr>
              <p:spPr bwMode="ltGray">
                <a:xfrm>
                  <a:off x="4735" y="3361"/>
                  <a:ext cx="136" cy="754"/>
                </a:xfrm>
                <a:custGeom>
                  <a:avLst/>
                  <a:gdLst/>
                  <a:ahLst/>
                  <a:cxnLst>
                    <a:cxn ang="0">
                      <a:pos x="135" y="753"/>
                    </a:cxn>
                    <a:cxn ang="0">
                      <a:pos x="62" y="28"/>
                    </a:cxn>
                    <a:cxn ang="0">
                      <a:pos x="56" y="18"/>
                    </a:cxn>
                    <a:cxn ang="0">
                      <a:pos x="48" y="5"/>
                    </a:cxn>
                    <a:cxn ang="0">
                      <a:pos x="41" y="2"/>
                    </a:cxn>
                    <a:cxn ang="0">
                      <a:pos x="29" y="0"/>
                    </a:cxn>
                    <a:cxn ang="0">
                      <a:pos x="21" y="2"/>
                    </a:cxn>
                    <a:cxn ang="0">
                      <a:pos x="13" y="11"/>
                    </a:cxn>
                    <a:cxn ang="0">
                      <a:pos x="5" y="24"/>
                    </a:cxn>
                    <a:cxn ang="0">
                      <a:pos x="0" y="47"/>
                    </a:cxn>
                  </a:cxnLst>
                  <a:rect l="0" t="0" r="r" b="b"/>
                  <a:pathLst>
                    <a:path w="136" h="754">
                      <a:moveTo>
                        <a:pt x="135" y="753"/>
                      </a:moveTo>
                      <a:lnTo>
                        <a:pt x="62" y="28"/>
                      </a:lnTo>
                      <a:lnTo>
                        <a:pt x="56" y="18"/>
                      </a:lnTo>
                      <a:lnTo>
                        <a:pt x="48" y="5"/>
                      </a:lnTo>
                      <a:lnTo>
                        <a:pt x="41" y="2"/>
                      </a:lnTo>
                      <a:lnTo>
                        <a:pt x="29" y="0"/>
                      </a:lnTo>
                      <a:lnTo>
                        <a:pt x="21" y="2"/>
                      </a:lnTo>
                      <a:lnTo>
                        <a:pt x="13" y="11"/>
                      </a:lnTo>
                      <a:lnTo>
                        <a:pt x="5" y="24"/>
                      </a:lnTo>
                      <a:lnTo>
                        <a:pt x="0" y="4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9" name="Freeform 87"/>
              <p:cNvSpPr>
                <a:spLocks/>
              </p:cNvSpPr>
              <p:nvPr/>
            </p:nvSpPr>
            <p:spPr bwMode="ltGray">
              <a:xfrm>
                <a:off x="4948" y="3263"/>
                <a:ext cx="48" cy="470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29" y="30"/>
                  </a:cxn>
                  <a:cxn ang="0">
                    <a:pos x="20" y="89"/>
                  </a:cxn>
                  <a:cxn ang="0">
                    <a:pos x="9" y="168"/>
                  </a:cxn>
                  <a:cxn ang="0">
                    <a:pos x="0" y="267"/>
                  </a:cxn>
                  <a:cxn ang="0">
                    <a:pos x="0" y="375"/>
                  </a:cxn>
                  <a:cxn ang="0">
                    <a:pos x="5" y="469"/>
                  </a:cxn>
                  <a:cxn ang="0">
                    <a:pos x="9" y="469"/>
                  </a:cxn>
                  <a:cxn ang="0">
                    <a:pos x="5" y="375"/>
                  </a:cxn>
                  <a:cxn ang="0">
                    <a:pos x="5" y="296"/>
                  </a:cxn>
                  <a:cxn ang="0">
                    <a:pos x="14" y="211"/>
                  </a:cxn>
                  <a:cxn ang="0">
                    <a:pos x="29" y="125"/>
                  </a:cxn>
                  <a:cxn ang="0">
                    <a:pos x="46" y="12"/>
                  </a:cxn>
                  <a:cxn ang="0">
                    <a:pos x="47" y="0"/>
                  </a:cxn>
                </a:cxnLst>
                <a:rect l="0" t="0" r="r" b="b"/>
                <a:pathLst>
                  <a:path w="48" h="470">
                    <a:moveTo>
                      <a:pt x="47" y="0"/>
                    </a:moveTo>
                    <a:lnTo>
                      <a:pt x="29" y="30"/>
                    </a:lnTo>
                    <a:lnTo>
                      <a:pt x="20" y="89"/>
                    </a:lnTo>
                    <a:lnTo>
                      <a:pt x="9" y="168"/>
                    </a:lnTo>
                    <a:lnTo>
                      <a:pt x="0" y="267"/>
                    </a:lnTo>
                    <a:lnTo>
                      <a:pt x="0" y="375"/>
                    </a:lnTo>
                    <a:lnTo>
                      <a:pt x="5" y="469"/>
                    </a:lnTo>
                    <a:lnTo>
                      <a:pt x="9" y="469"/>
                    </a:lnTo>
                    <a:lnTo>
                      <a:pt x="5" y="375"/>
                    </a:lnTo>
                    <a:lnTo>
                      <a:pt x="5" y="296"/>
                    </a:lnTo>
                    <a:lnTo>
                      <a:pt x="14" y="211"/>
                    </a:lnTo>
                    <a:lnTo>
                      <a:pt x="29" y="125"/>
                    </a:lnTo>
                    <a:lnTo>
                      <a:pt x="46" y="12"/>
                    </a:lnTo>
                    <a:lnTo>
                      <a:pt x="4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0" name="Freeform 88"/>
              <p:cNvSpPr>
                <a:spLocks/>
              </p:cNvSpPr>
              <p:nvPr/>
            </p:nvSpPr>
            <p:spPr bwMode="ltGray">
              <a:xfrm>
                <a:off x="5455" y="3275"/>
                <a:ext cx="77" cy="486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30" y="37"/>
                  </a:cxn>
                  <a:cxn ang="0">
                    <a:pos x="45" y="96"/>
                  </a:cxn>
                  <a:cxn ang="0">
                    <a:pos x="60" y="177"/>
                  </a:cxn>
                  <a:cxn ang="0">
                    <a:pos x="76" y="279"/>
                  </a:cxn>
                  <a:cxn ang="0">
                    <a:pos x="76" y="390"/>
                  </a:cxn>
                  <a:cxn ang="0">
                    <a:pos x="68" y="485"/>
                  </a:cxn>
                  <a:cxn ang="0">
                    <a:pos x="60" y="485"/>
                  </a:cxn>
                  <a:cxn ang="0">
                    <a:pos x="68" y="390"/>
                  </a:cxn>
                  <a:cxn ang="0">
                    <a:pos x="68" y="309"/>
                  </a:cxn>
                  <a:cxn ang="0">
                    <a:pos x="53" y="220"/>
                  </a:cxn>
                  <a:cxn ang="0">
                    <a:pos x="30" y="132"/>
                  </a:cxn>
                  <a:cxn ang="0">
                    <a:pos x="0" y="23"/>
                  </a:cxn>
                  <a:cxn ang="0">
                    <a:pos x="15" y="0"/>
                  </a:cxn>
                </a:cxnLst>
                <a:rect l="0" t="0" r="r" b="b"/>
                <a:pathLst>
                  <a:path w="77" h="486">
                    <a:moveTo>
                      <a:pt x="15" y="0"/>
                    </a:moveTo>
                    <a:lnTo>
                      <a:pt x="30" y="37"/>
                    </a:lnTo>
                    <a:lnTo>
                      <a:pt x="45" y="96"/>
                    </a:lnTo>
                    <a:lnTo>
                      <a:pt x="60" y="177"/>
                    </a:lnTo>
                    <a:lnTo>
                      <a:pt x="76" y="279"/>
                    </a:lnTo>
                    <a:lnTo>
                      <a:pt x="76" y="390"/>
                    </a:lnTo>
                    <a:lnTo>
                      <a:pt x="68" y="485"/>
                    </a:lnTo>
                    <a:lnTo>
                      <a:pt x="60" y="485"/>
                    </a:lnTo>
                    <a:lnTo>
                      <a:pt x="68" y="390"/>
                    </a:lnTo>
                    <a:lnTo>
                      <a:pt x="68" y="309"/>
                    </a:lnTo>
                    <a:lnTo>
                      <a:pt x="53" y="220"/>
                    </a:lnTo>
                    <a:lnTo>
                      <a:pt x="30" y="132"/>
                    </a:lnTo>
                    <a:lnTo>
                      <a:pt x="0" y="2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1" name="Freeform 89"/>
              <p:cNvSpPr>
                <a:spLocks/>
              </p:cNvSpPr>
              <p:nvPr/>
            </p:nvSpPr>
            <p:spPr bwMode="ltGray">
              <a:xfrm>
                <a:off x="4866" y="3492"/>
                <a:ext cx="213" cy="578"/>
              </a:xfrm>
              <a:custGeom>
                <a:avLst/>
                <a:gdLst/>
                <a:ahLst/>
                <a:cxnLst>
                  <a:cxn ang="0">
                    <a:pos x="124" y="14"/>
                  </a:cxn>
                  <a:cxn ang="0">
                    <a:pos x="106" y="37"/>
                  </a:cxn>
                  <a:cxn ang="0">
                    <a:pos x="67" y="61"/>
                  </a:cxn>
                  <a:cxn ang="0">
                    <a:pos x="82" y="56"/>
                  </a:cxn>
                  <a:cxn ang="0">
                    <a:pos x="87" y="71"/>
                  </a:cxn>
                  <a:cxn ang="0">
                    <a:pos x="82" y="84"/>
                  </a:cxn>
                  <a:cxn ang="0">
                    <a:pos x="60" y="112"/>
                  </a:cxn>
                  <a:cxn ang="0">
                    <a:pos x="60" y="119"/>
                  </a:cxn>
                  <a:cxn ang="0">
                    <a:pos x="76" y="119"/>
                  </a:cxn>
                  <a:cxn ang="0">
                    <a:pos x="69" y="128"/>
                  </a:cxn>
                  <a:cxn ang="0">
                    <a:pos x="60" y="156"/>
                  </a:cxn>
                  <a:cxn ang="0">
                    <a:pos x="69" y="151"/>
                  </a:cxn>
                  <a:cxn ang="0">
                    <a:pos x="73" y="169"/>
                  </a:cxn>
                  <a:cxn ang="0">
                    <a:pos x="21" y="217"/>
                  </a:cxn>
                  <a:cxn ang="0">
                    <a:pos x="54" y="202"/>
                  </a:cxn>
                  <a:cxn ang="0">
                    <a:pos x="42" y="231"/>
                  </a:cxn>
                  <a:cxn ang="0">
                    <a:pos x="27" y="235"/>
                  </a:cxn>
                  <a:cxn ang="0">
                    <a:pos x="63" y="202"/>
                  </a:cxn>
                  <a:cxn ang="0">
                    <a:pos x="73" y="217"/>
                  </a:cxn>
                  <a:cxn ang="0">
                    <a:pos x="45" y="260"/>
                  </a:cxn>
                  <a:cxn ang="0">
                    <a:pos x="24" y="289"/>
                  </a:cxn>
                  <a:cxn ang="0">
                    <a:pos x="49" y="270"/>
                  </a:cxn>
                  <a:cxn ang="0">
                    <a:pos x="57" y="283"/>
                  </a:cxn>
                  <a:cxn ang="0">
                    <a:pos x="45" y="316"/>
                  </a:cxn>
                  <a:cxn ang="0">
                    <a:pos x="27" y="336"/>
                  </a:cxn>
                  <a:cxn ang="0">
                    <a:pos x="33" y="345"/>
                  </a:cxn>
                  <a:cxn ang="0">
                    <a:pos x="36" y="359"/>
                  </a:cxn>
                  <a:cxn ang="0">
                    <a:pos x="33" y="364"/>
                  </a:cxn>
                  <a:cxn ang="0">
                    <a:pos x="30" y="378"/>
                  </a:cxn>
                  <a:cxn ang="0">
                    <a:pos x="33" y="392"/>
                  </a:cxn>
                  <a:cxn ang="0">
                    <a:pos x="6" y="448"/>
                  </a:cxn>
                  <a:cxn ang="0">
                    <a:pos x="39" y="415"/>
                  </a:cxn>
                  <a:cxn ang="0">
                    <a:pos x="69" y="577"/>
                  </a:cxn>
                  <a:cxn ang="0">
                    <a:pos x="45" y="434"/>
                  </a:cxn>
                  <a:cxn ang="0">
                    <a:pos x="60" y="397"/>
                  </a:cxn>
                  <a:cxn ang="0">
                    <a:pos x="63" y="378"/>
                  </a:cxn>
                  <a:cxn ang="0">
                    <a:pos x="73" y="411"/>
                  </a:cxn>
                  <a:cxn ang="0">
                    <a:pos x="69" y="349"/>
                  </a:cxn>
                  <a:cxn ang="0">
                    <a:pos x="91" y="430"/>
                  </a:cxn>
                  <a:cxn ang="0">
                    <a:pos x="100" y="434"/>
                  </a:cxn>
                  <a:cxn ang="0">
                    <a:pos x="76" y="378"/>
                  </a:cxn>
                  <a:cxn ang="0">
                    <a:pos x="82" y="312"/>
                  </a:cxn>
                  <a:cxn ang="0">
                    <a:pos x="145" y="500"/>
                  </a:cxn>
                  <a:cxn ang="0">
                    <a:pos x="87" y="326"/>
                  </a:cxn>
                  <a:cxn ang="0">
                    <a:pos x="93" y="250"/>
                  </a:cxn>
                  <a:cxn ang="0">
                    <a:pos x="124" y="359"/>
                  </a:cxn>
                  <a:cxn ang="0">
                    <a:pos x="102" y="256"/>
                  </a:cxn>
                  <a:cxn ang="0">
                    <a:pos x="129" y="415"/>
                  </a:cxn>
                  <a:cxn ang="0">
                    <a:pos x="106" y="202"/>
                  </a:cxn>
                  <a:cxn ang="0">
                    <a:pos x="111" y="151"/>
                  </a:cxn>
                  <a:cxn ang="0">
                    <a:pos x="148" y="240"/>
                  </a:cxn>
                  <a:cxn ang="0">
                    <a:pos x="148" y="240"/>
                  </a:cxn>
                  <a:cxn ang="0">
                    <a:pos x="120" y="161"/>
                  </a:cxn>
                  <a:cxn ang="0">
                    <a:pos x="124" y="119"/>
                  </a:cxn>
                  <a:cxn ang="0">
                    <a:pos x="133" y="138"/>
                  </a:cxn>
                  <a:cxn ang="0">
                    <a:pos x="212" y="223"/>
                  </a:cxn>
                  <a:cxn ang="0">
                    <a:pos x="129" y="123"/>
                  </a:cxn>
                  <a:cxn ang="0">
                    <a:pos x="145" y="112"/>
                  </a:cxn>
                  <a:cxn ang="0">
                    <a:pos x="194" y="208"/>
                  </a:cxn>
                  <a:cxn ang="0">
                    <a:pos x="139" y="56"/>
                  </a:cxn>
                  <a:cxn ang="0">
                    <a:pos x="135" y="28"/>
                  </a:cxn>
                  <a:cxn ang="0">
                    <a:pos x="151" y="0"/>
                  </a:cxn>
                </a:cxnLst>
                <a:rect l="0" t="0" r="r" b="b"/>
                <a:pathLst>
                  <a:path w="213" h="578">
                    <a:moveTo>
                      <a:pt x="139" y="4"/>
                    </a:moveTo>
                    <a:lnTo>
                      <a:pt x="129" y="4"/>
                    </a:lnTo>
                    <a:lnTo>
                      <a:pt x="124" y="14"/>
                    </a:lnTo>
                    <a:lnTo>
                      <a:pt x="118" y="24"/>
                    </a:lnTo>
                    <a:lnTo>
                      <a:pt x="115" y="28"/>
                    </a:lnTo>
                    <a:lnTo>
                      <a:pt x="106" y="37"/>
                    </a:lnTo>
                    <a:lnTo>
                      <a:pt x="96" y="51"/>
                    </a:lnTo>
                    <a:lnTo>
                      <a:pt x="87" y="56"/>
                    </a:lnTo>
                    <a:lnTo>
                      <a:pt x="67" y="61"/>
                    </a:lnTo>
                    <a:lnTo>
                      <a:pt x="15" y="61"/>
                    </a:lnTo>
                    <a:lnTo>
                      <a:pt x="67" y="66"/>
                    </a:lnTo>
                    <a:lnTo>
                      <a:pt x="82" y="56"/>
                    </a:lnTo>
                    <a:lnTo>
                      <a:pt x="91" y="61"/>
                    </a:lnTo>
                    <a:lnTo>
                      <a:pt x="78" y="71"/>
                    </a:lnTo>
                    <a:lnTo>
                      <a:pt x="87" y="71"/>
                    </a:lnTo>
                    <a:lnTo>
                      <a:pt x="78" y="84"/>
                    </a:lnTo>
                    <a:lnTo>
                      <a:pt x="12" y="165"/>
                    </a:lnTo>
                    <a:lnTo>
                      <a:pt x="82" y="84"/>
                    </a:lnTo>
                    <a:lnTo>
                      <a:pt x="78" y="94"/>
                    </a:lnTo>
                    <a:lnTo>
                      <a:pt x="69" y="109"/>
                    </a:lnTo>
                    <a:lnTo>
                      <a:pt x="60" y="112"/>
                    </a:lnTo>
                    <a:lnTo>
                      <a:pt x="42" y="119"/>
                    </a:lnTo>
                    <a:lnTo>
                      <a:pt x="12" y="109"/>
                    </a:lnTo>
                    <a:lnTo>
                      <a:pt x="60" y="119"/>
                    </a:lnTo>
                    <a:lnTo>
                      <a:pt x="69" y="109"/>
                    </a:lnTo>
                    <a:lnTo>
                      <a:pt x="78" y="103"/>
                    </a:lnTo>
                    <a:lnTo>
                      <a:pt x="76" y="119"/>
                    </a:lnTo>
                    <a:lnTo>
                      <a:pt x="69" y="123"/>
                    </a:lnTo>
                    <a:lnTo>
                      <a:pt x="9" y="169"/>
                    </a:lnTo>
                    <a:lnTo>
                      <a:pt x="69" y="128"/>
                    </a:lnTo>
                    <a:lnTo>
                      <a:pt x="76" y="128"/>
                    </a:lnTo>
                    <a:lnTo>
                      <a:pt x="69" y="142"/>
                    </a:lnTo>
                    <a:lnTo>
                      <a:pt x="60" y="156"/>
                    </a:lnTo>
                    <a:lnTo>
                      <a:pt x="9" y="184"/>
                    </a:lnTo>
                    <a:lnTo>
                      <a:pt x="67" y="151"/>
                    </a:lnTo>
                    <a:lnTo>
                      <a:pt x="69" y="151"/>
                    </a:lnTo>
                    <a:lnTo>
                      <a:pt x="73" y="156"/>
                    </a:lnTo>
                    <a:lnTo>
                      <a:pt x="60" y="174"/>
                    </a:lnTo>
                    <a:lnTo>
                      <a:pt x="73" y="169"/>
                    </a:lnTo>
                    <a:lnTo>
                      <a:pt x="57" y="194"/>
                    </a:lnTo>
                    <a:lnTo>
                      <a:pt x="45" y="208"/>
                    </a:lnTo>
                    <a:lnTo>
                      <a:pt x="21" y="217"/>
                    </a:lnTo>
                    <a:lnTo>
                      <a:pt x="9" y="217"/>
                    </a:lnTo>
                    <a:lnTo>
                      <a:pt x="30" y="212"/>
                    </a:lnTo>
                    <a:lnTo>
                      <a:pt x="54" y="202"/>
                    </a:lnTo>
                    <a:lnTo>
                      <a:pt x="60" y="198"/>
                    </a:lnTo>
                    <a:lnTo>
                      <a:pt x="54" y="212"/>
                    </a:lnTo>
                    <a:lnTo>
                      <a:pt x="42" y="231"/>
                    </a:lnTo>
                    <a:lnTo>
                      <a:pt x="21" y="240"/>
                    </a:lnTo>
                    <a:lnTo>
                      <a:pt x="0" y="250"/>
                    </a:lnTo>
                    <a:lnTo>
                      <a:pt x="27" y="235"/>
                    </a:lnTo>
                    <a:lnTo>
                      <a:pt x="45" y="223"/>
                    </a:lnTo>
                    <a:lnTo>
                      <a:pt x="60" y="208"/>
                    </a:lnTo>
                    <a:lnTo>
                      <a:pt x="63" y="202"/>
                    </a:lnTo>
                    <a:lnTo>
                      <a:pt x="60" y="217"/>
                    </a:lnTo>
                    <a:lnTo>
                      <a:pt x="67" y="212"/>
                    </a:lnTo>
                    <a:lnTo>
                      <a:pt x="73" y="217"/>
                    </a:lnTo>
                    <a:lnTo>
                      <a:pt x="60" y="231"/>
                    </a:lnTo>
                    <a:lnTo>
                      <a:pt x="60" y="240"/>
                    </a:lnTo>
                    <a:lnTo>
                      <a:pt x="45" y="260"/>
                    </a:lnTo>
                    <a:lnTo>
                      <a:pt x="50" y="260"/>
                    </a:lnTo>
                    <a:lnTo>
                      <a:pt x="45" y="270"/>
                    </a:lnTo>
                    <a:lnTo>
                      <a:pt x="24" y="289"/>
                    </a:lnTo>
                    <a:lnTo>
                      <a:pt x="6" y="293"/>
                    </a:lnTo>
                    <a:lnTo>
                      <a:pt x="33" y="283"/>
                    </a:lnTo>
                    <a:lnTo>
                      <a:pt x="49" y="270"/>
                    </a:lnTo>
                    <a:lnTo>
                      <a:pt x="57" y="264"/>
                    </a:lnTo>
                    <a:lnTo>
                      <a:pt x="57" y="279"/>
                    </a:lnTo>
                    <a:lnTo>
                      <a:pt x="57" y="283"/>
                    </a:lnTo>
                    <a:lnTo>
                      <a:pt x="49" y="302"/>
                    </a:lnTo>
                    <a:lnTo>
                      <a:pt x="39" y="316"/>
                    </a:lnTo>
                    <a:lnTo>
                      <a:pt x="45" y="316"/>
                    </a:lnTo>
                    <a:lnTo>
                      <a:pt x="36" y="326"/>
                    </a:lnTo>
                    <a:lnTo>
                      <a:pt x="6" y="349"/>
                    </a:lnTo>
                    <a:lnTo>
                      <a:pt x="27" y="336"/>
                    </a:lnTo>
                    <a:lnTo>
                      <a:pt x="42" y="326"/>
                    </a:lnTo>
                    <a:lnTo>
                      <a:pt x="42" y="341"/>
                    </a:lnTo>
                    <a:lnTo>
                      <a:pt x="33" y="345"/>
                    </a:lnTo>
                    <a:lnTo>
                      <a:pt x="42" y="341"/>
                    </a:lnTo>
                    <a:lnTo>
                      <a:pt x="42" y="349"/>
                    </a:lnTo>
                    <a:lnTo>
                      <a:pt x="36" y="359"/>
                    </a:lnTo>
                    <a:lnTo>
                      <a:pt x="9" y="374"/>
                    </a:lnTo>
                    <a:lnTo>
                      <a:pt x="33" y="359"/>
                    </a:lnTo>
                    <a:lnTo>
                      <a:pt x="33" y="364"/>
                    </a:lnTo>
                    <a:lnTo>
                      <a:pt x="36" y="368"/>
                    </a:lnTo>
                    <a:lnTo>
                      <a:pt x="9" y="402"/>
                    </a:lnTo>
                    <a:lnTo>
                      <a:pt x="30" y="378"/>
                    </a:lnTo>
                    <a:lnTo>
                      <a:pt x="36" y="374"/>
                    </a:lnTo>
                    <a:lnTo>
                      <a:pt x="39" y="382"/>
                    </a:lnTo>
                    <a:lnTo>
                      <a:pt x="33" y="392"/>
                    </a:lnTo>
                    <a:lnTo>
                      <a:pt x="39" y="388"/>
                    </a:lnTo>
                    <a:lnTo>
                      <a:pt x="33" y="415"/>
                    </a:lnTo>
                    <a:lnTo>
                      <a:pt x="6" y="448"/>
                    </a:lnTo>
                    <a:lnTo>
                      <a:pt x="33" y="415"/>
                    </a:lnTo>
                    <a:lnTo>
                      <a:pt x="30" y="430"/>
                    </a:lnTo>
                    <a:lnTo>
                      <a:pt x="39" y="415"/>
                    </a:lnTo>
                    <a:lnTo>
                      <a:pt x="39" y="430"/>
                    </a:lnTo>
                    <a:lnTo>
                      <a:pt x="42" y="496"/>
                    </a:lnTo>
                    <a:lnTo>
                      <a:pt x="69" y="577"/>
                    </a:lnTo>
                    <a:lnTo>
                      <a:pt x="42" y="492"/>
                    </a:lnTo>
                    <a:lnTo>
                      <a:pt x="42" y="459"/>
                    </a:lnTo>
                    <a:lnTo>
                      <a:pt x="45" y="434"/>
                    </a:lnTo>
                    <a:lnTo>
                      <a:pt x="49" y="415"/>
                    </a:lnTo>
                    <a:lnTo>
                      <a:pt x="54" y="382"/>
                    </a:lnTo>
                    <a:lnTo>
                      <a:pt x="60" y="397"/>
                    </a:lnTo>
                    <a:lnTo>
                      <a:pt x="100" y="577"/>
                    </a:lnTo>
                    <a:lnTo>
                      <a:pt x="63" y="397"/>
                    </a:lnTo>
                    <a:lnTo>
                      <a:pt x="63" y="378"/>
                    </a:lnTo>
                    <a:lnTo>
                      <a:pt x="69" y="388"/>
                    </a:lnTo>
                    <a:lnTo>
                      <a:pt x="76" y="562"/>
                    </a:lnTo>
                    <a:lnTo>
                      <a:pt x="73" y="411"/>
                    </a:lnTo>
                    <a:lnTo>
                      <a:pt x="69" y="382"/>
                    </a:lnTo>
                    <a:lnTo>
                      <a:pt x="67" y="374"/>
                    </a:lnTo>
                    <a:lnTo>
                      <a:pt x="69" y="349"/>
                    </a:lnTo>
                    <a:lnTo>
                      <a:pt x="73" y="368"/>
                    </a:lnTo>
                    <a:lnTo>
                      <a:pt x="82" y="407"/>
                    </a:lnTo>
                    <a:lnTo>
                      <a:pt x="91" y="430"/>
                    </a:lnTo>
                    <a:lnTo>
                      <a:pt x="115" y="464"/>
                    </a:lnTo>
                    <a:lnTo>
                      <a:pt x="167" y="525"/>
                    </a:lnTo>
                    <a:lnTo>
                      <a:pt x="100" y="434"/>
                    </a:lnTo>
                    <a:lnTo>
                      <a:pt x="87" y="411"/>
                    </a:lnTo>
                    <a:lnTo>
                      <a:pt x="82" y="397"/>
                    </a:lnTo>
                    <a:lnTo>
                      <a:pt x="76" y="378"/>
                    </a:lnTo>
                    <a:lnTo>
                      <a:pt x="78" y="326"/>
                    </a:lnTo>
                    <a:lnTo>
                      <a:pt x="82" y="341"/>
                    </a:lnTo>
                    <a:lnTo>
                      <a:pt x="82" y="312"/>
                    </a:lnTo>
                    <a:lnTo>
                      <a:pt x="82" y="302"/>
                    </a:lnTo>
                    <a:lnTo>
                      <a:pt x="87" y="326"/>
                    </a:lnTo>
                    <a:lnTo>
                      <a:pt x="145" y="500"/>
                    </a:lnTo>
                    <a:lnTo>
                      <a:pt x="96" y="359"/>
                    </a:lnTo>
                    <a:lnTo>
                      <a:pt x="91" y="345"/>
                    </a:lnTo>
                    <a:lnTo>
                      <a:pt x="87" y="326"/>
                    </a:lnTo>
                    <a:lnTo>
                      <a:pt x="87" y="274"/>
                    </a:lnTo>
                    <a:lnTo>
                      <a:pt x="91" y="279"/>
                    </a:lnTo>
                    <a:lnTo>
                      <a:pt x="93" y="250"/>
                    </a:lnTo>
                    <a:lnTo>
                      <a:pt x="102" y="260"/>
                    </a:lnTo>
                    <a:lnTo>
                      <a:pt x="148" y="454"/>
                    </a:lnTo>
                    <a:lnTo>
                      <a:pt x="124" y="359"/>
                    </a:lnTo>
                    <a:lnTo>
                      <a:pt x="115" y="316"/>
                    </a:lnTo>
                    <a:lnTo>
                      <a:pt x="102" y="279"/>
                    </a:lnTo>
                    <a:lnTo>
                      <a:pt x="102" y="256"/>
                    </a:lnTo>
                    <a:lnTo>
                      <a:pt x="100" y="217"/>
                    </a:lnTo>
                    <a:lnTo>
                      <a:pt x="106" y="223"/>
                    </a:lnTo>
                    <a:lnTo>
                      <a:pt x="129" y="415"/>
                    </a:lnTo>
                    <a:lnTo>
                      <a:pt x="102" y="208"/>
                    </a:lnTo>
                    <a:lnTo>
                      <a:pt x="102" y="188"/>
                    </a:lnTo>
                    <a:lnTo>
                      <a:pt x="106" y="202"/>
                    </a:lnTo>
                    <a:lnTo>
                      <a:pt x="106" y="161"/>
                    </a:lnTo>
                    <a:lnTo>
                      <a:pt x="111" y="174"/>
                    </a:lnTo>
                    <a:lnTo>
                      <a:pt x="111" y="151"/>
                    </a:lnTo>
                    <a:lnTo>
                      <a:pt x="120" y="165"/>
                    </a:lnTo>
                    <a:lnTo>
                      <a:pt x="133" y="212"/>
                    </a:lnTo>
                    <a:lnTo>
                      <a:pt x="148" y="240"/>
                    </a:lnTo>
                    <a:lnTo>
                      <a:pt x="175" y="289"/>
                    </a:lnTo>
                    <a:lnTo>
                      <a:pt x="190" y="330"/>
                    </a:lnTo>
                    <a:lnTo>
                      <a:pt x="148" y="240"/>
                    </a:lnTo>
                    <a:lnTo>
                      <a:pt x="135" y="217"/>
                    </a:lnTo>
                    <a:lnTo>
                      <a:pt x="124" y="184"/>
                    </a:lnTo>
                    <a:lnTo>
                      <a:pt x="120" y="161"/>
                    </a:lnTo>
                    <a:lnTo>
                      <a:pt x="115" y="119"/>
                    </a:lnTo>
                    <a:lnTo>
                      <a:pt x="118" y="123"/>
                    </a:lnTo>
                    <a:lnTo>
                      <a:pt x="124" y="119"/>
                    </a:lnTo>
                    <a:lnTo>
                      <a:pt x="120" y="99"/>
                    </a:lnTo>
                    <a:lnTo>
                      <a:pt x="127" y="119"/>
                    </a:lnTo>
                    <a:lnTo>
                      <a:pt x="133" y="138"/>
                    </a:lnTo>
                    <a:lnTo>
                      <a:pt x="148" y="156"/>
                    </a:lnTo>
                    <a:lnTo>
                      <a:pt x="169" y="174"/>
                    </a:lnTo>
                    <a:lnTo>
                      <a:pt x="212" y="223"/>
                    </a:lnTo>
                    <a:lnTo>
                      <a:pt x="142" y="151"/>
                    </a:lnTo>
                    <a:lnTo>
                      <a:pt x="133" y="132"/>
                    </a:lnTo>
                    <a:lnTo>
                      <a:pt x="129" y="123"/>
                    </a:lnTo>
                    <a:lnTo>
                      <a:pt x="129" y="76"/>
                    </a:lnTo>
                    <a:lnTo>
                      <a:pt x="135" y="90"/>
                    </a:lnTo>
                    <a:lnTo>
                      <a:pt x="145" y="112"/>
                    </a:lnTo>
                    <a:lnTo>
                      <a:pt x="163" y="151"/>
                    </a:lnTo>
                    <a:lnTo>
                      <a:pt x="187" y="188"/>
                    </a:lnTo>
                    <a:lnTo>
                      <a:pt x="194" y="208"/>
                    </a:lnTo>
                    <a:lnTo>
                      <a:pt x="135" y="109"/>
                    </a:lnTo>
                    <a:lnTo>
                      <a:pt x="135" y="80"/>
                    </a:lnTo>
                    <a:lnTo>
                      <a:pt x="139" y="56"/>
                    </a:lnTo>
                    <a:lnTo>
                      <a:pt x="135" y="41"/>
                    </a:lnTo>
                    <a:lnTo>
                      <a:pt x="133" y="37"/>
                    </a:lnTo>
                    <a:lnTo>
                      <a:pt x="135" y="28"/>
                    </a:lnTo>
                    <a:lnTo>
                      <a:pt x="139" y="14"/>
                    </a:lnTo>
                    <a:lnTo>
                      <a:pt x="145" y="4"/>
                    </a:lnTo>
                    <a:lnTo>
                      <a:pt x="151" y="0"/>
                    </a:lnTo>
                    <a:lnTo>
                      <a:pt x="139" y="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2" name="Freeform 90"/>
              <p:cNvSpPr>
                <a:spLocks/>
              </p:cNvSpPr>
              <p:nvPr/>
            </p:nvSpPr>
            <p:spPr bwMode="ltGray">
              <a:xfrm>
                <a:off x="5013" y="2909"/>
                <a:ext cx="132" cy="502"/>
              </a:xfrm>
              <a:custGeom>
                <a:avLst/>
                <a:gdLst/>
                <a:ahLst/>
                <a:cxnLst>
                  <a:cxn ang="0">
                    <a:pos x="131" y="179"/>
                  </a:cxn>
                  <a:cxn ang="0">
                    <a:pos x="117" y="18"/>
                  </a:cxn>
                  <a:cxn ang="0">
                    <a:pos x="99" y="2"/>
                  </a:cxn>
                  <a:cxn ang="0">
                    <a:pos x="85" y="0"/>
                  </a:cxn>
                  <a:cxn ang="0">
                    <a:pos x="63" y="7"/>
                  </a:cxn>
                  <a:cxn ang="0">
                    <a:pos x="49" y="25"/>
                  </a:cxn>
                  <a:cxn ang="0">
                    <a:pos x="33" y="50"/>
                  </a:cxn>
                  <a:cxn ang="0">
                    <a:pos x="18" y="94"/>
                  </a:cxn>
                  <a:cxn ang="0">
                    <a:pos x="10" y="157"/>
                  </a:cxn>
                  <a:cxn ang="0">
                    <a:pos x="6" y="211"/>
                  </a:cxn>
                  <a:cxn ang="0">
                    <a:pos x="0" y="285"/>
                  </a:cxn>
                  <a:cxn ang="0">
                    <a:pos x="0" y="334"/>
                  </a:cxn>
                  <a:cxn ang="0">
                    <a:pos x="10" y="400"/>
                  </a:cxn>
                  <a:cxn ang="0">
                    <a:pos x="30" y="456"/>
                  </a:cxn>
                  <a:cxn ang="0">
                    <a:pos x="49" y="501"/>
                  </a:cxn>
                  <a:cxn ang="0">
                    <a:pos x="38" y="433"/>
                  </a:cxn>
                  <a:cxn ang="0">
                    <a:pos x="33" y="370"/>
                  </a:cxn>
                  <a:cxn ang="0">
                    <a:pos x="36" y="304"/>
                  </a:cxn>
                  <a:cxn ang="0">
                    <a:pos x="38" y="245"/>
                  </a:cxn>
                  <a:cxn ang="0">
                    <a:pos x="42" y="186"/>
                  </a:cxn>
                  <a:cxn ang="0">
                    <a:pos x="49" y="133"/>
                  </a:cxn>
                  <a:cxn ang="0">
                    <a:pos x="51" y="93"/>
                  </a:cxn>
                  <a:cxn ang="0">
                    <a:pos x="59" y="53"/>
                  </a:cxn>
                  <a:cxn ang="0">
                    <a:pos x="79" y="20"/>
                  </a:cxn>
                  <a:cxn ang="0">
                    <a:pos x="96" y="22"/>
                  </a:cxn>
                  <a:cxn ang="0">
                    <a:pos x="112" y="113"/>
                  </a:cxn>
                  <a:cxn ang="0">
                    <a:pos x="125" y="133"/>
                  </a:cxn>
                  <a:cxn ang="0">
                    <a:pos x="131" y="179"/>
                  </a:cxn>
                </a:cxnLst>
                <a:rect l="0" t="0" r="r" b="b"/>
                <a:pathLst>
                  <a:path w="132" h="502">
                    <a:moveTo>
                      <a:pt x="131" y="179"/>
                    </a:moveTo>
                    <a:lnTo>
                      <a:pt x="117" y="18"/>
                    </a:lnTo>
                    <a:lnTo>
                      <a:pt x="99" y="2"/>
                    </a:lnTo>
                    <a:lnTo>
                      <a:pt x="85" y="0"/>
                    </a:lnTo>
                    <a:lnTo>
                      <a:pt x="63" y="7"/>
                    </a:lnTo>
                    <a:lnTo>
                      <a:pt x="49" y="25"/>
                    </a:lnTo>
                    <a:lnTo>
                      <a:pt x="33" y="50"/>
                    </a:lnTo>
                    <a:lnTo>
                      <a:pt x="18" y="94"/>
                    </a:lnTo>
                    <a:lnTo>
                      <a:pt x="10" y="157"/>
                    </a:lnTo>
                    <a:lnTo>
                      <a:pt x="6" y="211"/>
                    </a:lnTo>
                    <a:lnTo>
                      <a:pt x="0" y="285"/>
                    </a:lnTo>
                    <a:lnTo>
                      <a:pt x="0" y="334"/>
                    </a:lnTo>
                    <a:lnTo>
                      <a:pt x="10" y="400"/>
                    </a:lnTo>
                    <a:lnTo>
                      <a:pt x="30" y="456"/>
                    </a:lnTo>
                    <a:lnTo>
                      <a:pt x="49" y="501"/>
                    </a:lnTo>
                    <a:lnTo>
                      <a:pt x="38" y="433"/>
                    </a:lnTo>
                    <a:lnTo>
                      <a:pt x="33" y="370"/>
                    </a:lnTo>
                    <a:lnTo>
                      <a:pt x="36" y="304"/>
                    </a:lnTo>
                    <a:lnTo>
                      <a:pt x="38" y="245"/>
                    </a:lnTo>
                    <a:lnTo>
                      <a:pt x="42" y="186"/>
                    </a:lnTo>
                    <a:lnTo>
                      <a:pt x="49" y="133"/>
                    </a:lnTo>
                    <a:lnTo>
                      <a:pt x="51" y="93"/>
                    </a:lnTo>
                    <a:lnTo>
                      <a:pt x="59" y="53"/>
                    </a:lnTo>
                    <a:lnTo>
                      <a:pt x="79" y="20"/>
                    </a:lnTo>
                    <a:lnTo>
                      <a:pt x="96" y="22"/>
                    </a:lnTo>
                    <a:lnTo>
                      <a:pt x="112" y="113"/>
                    </a:lnTo>
                    <a:lnTo>
                      <a:pt x="125" y="133"/>
                    </a:lnTo>
                    <a:lnTo>
                      <a:pt x="131" y="17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3" name="Freeform 91"/>
              <p:cNvSpPr>
                <a:spLocks/>
              </p:cNvSpPr>
              <p:nvPr/>
            </p:nvSpPr>
            <p:spPr bwMode="ltGray">
              <a:xfrm>
                <a:off x="4787" y="2599"/>
                <a:ext cx="288" cy="1029"/>
              </a:xfrm>
              <a:custGeom>
                <a:avLst/>
                <a:gdLst/>
                <a:ahLst/>
                <a:cxnLst>
                  <a:cxn ang="0">
                    <a:pos x="193" y="11"/>
                  </a:cxn>
                  <a:cxn ang="0">
                    <a:pos x="185" y="44"/>
                  </a:cxn>
                  <a:cxn ang="0">
                    <a:pos x="122" y="37"/>
                  </a:cxn>
                  <a:cxn ang="0">
                    <a:pos x="147" y="51"/>
                  </a:cxn>
                  <a:cxn ang="0">
                    <a:pos x="174" y="70"/>
                  </a:cxn>
                  <a:cxn ang="0">
                    <a:pos x="114" y="96"/>
                  </a:cxn>
                  <a:cxn ang="0">
                    <a:pos x="161" y="104"/>
                  </a:cxn>
                  <a:cxn ang="0">
                    <a:pos x="164" y="135"/>
                  </a:cxn>
                  <a:cxn ang="0">
                    <a:pos x="28" y="280"/>
                  </a:cxn>
                  <a:cxn ang="0">
                    <a:pos x="155" y="175"/>
                  </a:cxn>
                  <a:cxn ang="0">
                    <a:pos x="128" y="234"/>
                  </a:cxn>
                  <a:cxn ang="0">
                    <a:pos x="145" y="240"/>
                  </a:cxn>
                  <a:cxn ang="0">
                    <a:pos x="122" y="322"/>
                  </a:cxn>
                  <a:cxn ang="0">
                    <a:pos x="72" y="409"/>
                  </a:cxn>
                  <a:cxn ang="0">
                    <a:pos x="128" y="345"/>
                  </a:cxn>
                  <a:cxn ang="0">
                    <a:pos x="82" y="474"/>
                  </a:cxn>
                  <a:cxn ang="0">
                    <a:pos x="124" y="389"/>
                  </a:cxn>
                  <a:cxn ang="0">
                    <a:pos x="134" y="389"/>
                  </a:cxn>
                  <a:cxn ang="0">
                    <a:pos x="117" y="465"/>
                  </a:cxn>
                  <a:cxn ang="0">
                    <a:pos x="131" y="465"/>
                  </a:cxn>
                  <a:cxn ang="0">
                    <a:pos x="105" y="553"/>
                  </a:cxn>
                  <a:cxn ang="0">
                    <a:pos x="120" y="531"/>
                  </a:cxn>
                  <a:cxn ang="0">
                    <a:pos x="106" y="615"/>
                  </a:cxn>
                  <a:cxn ang="0">
                    <a:pos x="117" y="588"/>
                  </a:cxn>
                  <a:cxn ang="0">
                    <a:pos x="130" y="579"/>
                  </a:cxn>
                  <a:cxn ang="0">
                    <a:pos x="122" y="641"/>
                  </a:cxn>
                  <a:cxn ang="0">
                    <a:pos x="95" y="754"/>
                  </a:cxn>
                  <a:cxn ang="0">
                    <a:pos x="130" y="667"/>
                  </a:cxn>
                  <a:cxn ang="0">
                    <a:pos x="138" y="652"/>
                  </a:cxn>
                  <a:cxn ang="0">
                    <a:pos x="135" y="746"/>
                  </a:cxn>
                  <a:cxn ang="0">
                    <a:pos x="147" y="793"/>
                  </a:cxn>
                  <a:cxn ang="0">
                    <a:pos x="151" y="740"/>
                  </a:cxn>
                  <a:cxn ang="0">
                    <a:pos x="254" y="881"/>
                  </a:cxn>
                  <a:cxn ang="0">
                    <a:pos x="161" y="677"/>
                  </a:cxn>
                  <a:cxn ang="0">
                    <a:pos x="180" y="720"/>
                  </a:cxn>
                  <a:cxn ang="0">
                    <a:pos x="153" y="605"/>
                  </a:cxn>
                  <a:cxn ang="0">
                    <a:pos x="265" y="695"/>
                  </a:cxn>
                  <a:cxn ang="0">
                    <a:pos x="153" y="570"/>
                  </a:cxn>
                  <a:cxn ang="0">
                    <a:pos x="169" y="542"/>
                  </a:cxn>
                  <a:cxn ang="0">
                    <a:pos x="156" y="494"/>
                  </a:cxn>
                  <a:cxn ang="0">
                    <a:pos x="174" y="494"/>
                  </a:cxn>
                  <a:cxn ang="0">
                    <a:pos x="225" y="582"/>
                  </a:cxn>
                  <a:cxn ang="0">
                    <a:pos x="176" y="415"/>
                  </a:cxn>
                  <a:cxn ang="0">
                    <a:pos x="166" y="353"/>
                  </a:cxn>
                  <a:cxn ang="0">
                    <a:pos x="180" y="342"/>
                  </a:cxn>
                  <a:cxn ang="0">
                    <a:pos x="178" y="284"/>
                  </a:cxn>
                  <a:cxn ang="0">
                    <a:pos x="184" y="277"/>
                  </a:cxn>
                  <a:cxn ang="0">
                    <a:pos x="218" y="330"/>
                  </a:cxn>
                  <a:cxn ang="0">
                    <a:pos x="191" y="245"/>
                  </a:cxn>
                  <a:cxn ang="0">
                    <a:pos x="193" y="172"/>
                  </a:cxn>
                  <a:cxn ang="0">
                    <a:pos x="191" y="132"/>
                  </a:cxn>
                  <a:cxn ang="0">
                    <a:pos x="221" y="129"/>
                  </a:cxn>
                  <a:cxn ang="0">
                    <a:pos x="213" y="70"/>
                  </a:cxn>
                  <a:cxn ang="0">
                    <a:pos x="226" y="56"/>
                  </a:cxn>
                  <a:cxn ang="0">
                    <a:pos x="222" y="0"/>
                  </a:cxn>
                </a:cxnLst>
                <a:rect l="0" t="0" r="r" b="b"/>
                <a:pathLst>
                  <a:path w="288" h="1029">
                    <a:moveTo>
                      <a:pt x="222" y="0"/>
                    </a:moveTo>
                    <a:lnTo>
                      <a:pt x="211" y="2"/>
                    </a:lnTo>
                    <a:lnTo>
                      <a:pt x="193" y="11"/>
                    </a:lnTo>
                    <a:lnTo>
                      <a:pt x="205" y="17"/>
                    </a:lnTo>
                    <a:lnTo>
                      <a:pt x="196" y="28"/>
                    </a:lnTo>
                    <a:lnTo>
                      <a:pt x="185" y="44"/>
                    </a:lnTo>
                    <a:lnTo>
                      <a:pt x="170" y="50"/>
                    </a:lnTo>
                    <a:lnTo>
                      <a:pt x="147" y="47"/>
                    </a:lnTo>
                    <a:lnTo>
                      <a:pt x="122" y="37"/>
                    </a:lnTo>
                    <a:lnTo>
                      <a:pt x="57" y="47"/>
                    </a:lnTo>
                    <a:lnTo>
                      <a:pt x="120" y="41"/>
                    </a:lnTo>
                    <a:lnTo>
                      <a:pt x="147" y="51"/>
                    </a:lnTo>
                    <a:lnTo>
                      <a:pt x="170" y="50"/>
                    </a:lnTo>
                    <a:lnTo>
                      <a:pt x="185" y="58"/>
                    </a:lnTo>
                    <a:lnTo>
                      <a:pt x="174" y="70"/>
                    </a:lnTo>
                    <a:lnTo>
                      <a:pt x="181" y="76"/>
                    </a:lnTo>
                    <a:lnTo>
                      <a:pt x="161" y="99"/>
                    </a:lnTo>
                    <a:lnTo>
                      <a:pt x="114" y="96"/>
                    </a:lnTo>
                    <a:lnTo>
                      <a:pt x="54" y="178"/>
                    </a:lnTo>
                    <a:lnTo>
                      <a:pt x="114" y="99"/>
                    </a:lnTo>
                    <a:lnTo>
                      <a:pt x="161" y="104"/>
                    </a:lnTo>
                    <a:lnTo>
                      <a:pt x="174" y="107"/>
                    </a:lnTo>
                    <a:lnTo>
                      <a:pt x="149" y="135"/>
                    </a:lnTo>
                    <a:lnTo>
                      <a:pt x="164" y="135"/>
                    </a:lnTo>
                    <a:lnTo>
                      <a:pt x="138" y="166"/>
                    </a:lnTo>
                    <a:lnTo>
                      <a:pt x="87" y="208"/>
                    </a:lnTo>
                    <a:lnTo>
                      <a:pt x="28" y="280"/>
                    </a:lnTo>
                    <a:lnTo>
                      <a:pt x="89" y="214"/>
                    </a:lnTo>
                    <a:lnTo>
                      <a:pt x="139" y="172"/>
                    </a:lnTo>
                    <a:lnTo>
                      <a:pt x="155" y="175"/>
                    </a:lnTo>
                    <a:lnTo>
                      <a:pt x="131" y="199"/>
                    </a:lnTo>
                    <a:lnTo>
                      <a:pt x="147" y="205"/>
                    </a:lnTo>
                    <a:lnTo>
                      <a:pt x="128" y="234"/>
                    </a:lnTo>
                    <a:lnTo>
                      <a:pt x="5" y="483"/>
                    </a:lnTo>
                    <a:lnTo>
                      <a:pt x="128" y="240"/>
                    </a:lnTo>
                    <a:lnTo>
                      <a:pt x="145" y="240"/>
                    </a:lnTo>
                    <a:lnTo>
                      <a:pt x="126" y="277"/>
                    </a:lnTo>
                    <a:lnTo>
                      <a:pt x="139" y="276"/>
                    </a:lnTo>
                    <a:lnTo>
                      <a:pt x="122" y="322"/>
                    </a:lnTo>
                    <a:lnTo>
                      <a:pt x="72" y="406"/>
                    </a:lnTo>
                    <a:lnTo>
                      <a:pt x="19" y="530"/>
                    </a:lnTo>
                    <a:lnTo>
                      <a:pt x="72" y="409"/>
                    </a:lnTo>
                    <a:lnTo>
                      <a:pt x="124" y="324"/>
                    </a:lnTo>
                    <a:lnTo>
                      <a:pt x="139" y="311"/>
                    </a:lnTo>
                    <a:lnTo>
                      <a:pt x="128" y="345"/>
                    </a:lnTo>
                    <a:lnTo>
                      <a:pt x="138" y="339"/>
                    </a:lnTo>
                    <a:lnTo>
                      <a:pt x="122" y="385"/>
                    </a:lnTo>
                    <a:lnTo>
                      <a:pt x="82" y="474"/>
                    </a:lnTo>
                    <a:lnTo>
                      <a:pt x="0" y="590"/>
                    </a:lnTo>
                    <a:lnTo>
                      <a:pt x="79" y="477"/>
                    </a:lnTo>
                    <a:lnTo>
                      <a:pt x="124" y="389"/>
                    </a:lnTo>
                    <a:lnTo>
                      <a:pt x="130" y="389"/>
                    </a:lnTo>
                    <a:lnTo>
                      <a:pt x="54" y="652"/>
                    </a:lnTo>
                    <a:lnTo>
                      <a:pt x="134" y="389"/>
                    </a:lnTo>
                    <a:lnTo>
                      <a:pt x="124" y="424"/>
                    </a:lnTo>
                    <a:lnTo>
                      <a:pt x="134" y="412"/>
                    </a:lnTo>
                    <a:lnTo>
                      <a:pt x="117" y="465"/>
                    </a:lnTo>
                    <a:lnTo>
                      <a:pt x="65" y="588"/>
                    </a:lnTo>
                    <a:lnTo>
                      <a:pt x="117" y="474"/>
                    </a:lnTo>
                    <a:lnTo>
                      <a:pt x="131" y="465"/>
                    </a:lnTo>
                    <a:lnTo>
                      <a:pt x="117" y="500"/>
                    </a:lnTo>
                    <a:lnTo>
                      <a:pt x="57" y="740"/>
                    </a:lnTo>
                    <a:lnTo>
                      <a:pt x="105" y="553"/>
                    </a:lnTo>
                    <a:lnTo>
                      <a:pt x="122" y="500"/>
                    </a:lnTo>
                    <a:lnTo>
                      <a:pt x="131" y="494"/>
                    </a:lnTo>
                    <a:lnTo>
                      <a:pt x="120" y="531"/>
                    </a:lnTo>
                    <a:lnTo>
                      <a:pt x="130" y="527"/>
                    </a:lnTo>
                    <a:lnTo>
                      <a:pt x="114" y="573"/>
                    </a:lnTo>
                    <a:lnTo>
                      <a:pt x="106" y="615"/>
                    </a:lnTo>
                    <a:lnTo>
                      <a:pt x="27" y="751"/>
                    </a:lnTo>
                    <a:lnTo>
                      <a:pt x="108" y="616"/>
                    </a:lnTo>
                    <a:lnTo>
                      <a:pt x="117" y="588"/>
                    </a:lnTo>
                    <a:lnTo>
                      <a:pt x="128" y="579"/>
                    </a:lnTo>
                    <a:lnTo>
                      <a:pt x="108" y="658"/>
                    </a:lnTo>
                    <a:lnTo>
                      <a:pt x="130" y="579"/>
                    </a:lnTo>
                    <a:lnTo>
                      <a:pt x="117" y="616"/>
                    </a:lnTo>
                    <a:lnTo>
                      <a:pt x="131" y="608"/>
                    </a:lnTo>
                    <a:lnTo>
                      <a:pt x="122" y="641"/>
                    </a:lnTo>
                    <a:lnTo>
                      <a:pt x="95" y="754"/>
                    </a:lnTo>
                    <a:lnTo>
                      <a:pt x="67" y="822"/>
                    </a:lnTo>
                    <a:lnTo>
                      <a:pt x="95" y="754"/>
                    </a:lnTo>
                    <a:lnTo>
                      <a:pt x="124" y="646"/>
                    </a:lnTo>
                    <a:lnTo>
                      <a:pt x="134" y="641"/>
                    </a:lnTo>
                    <a:lnTo>
                      <a:pt x="130" y="667"/>
                    </a:lnTo>
                    <a:lnTo>
                      <a:pt x="108" y="740"/>
                    </a:lnTo>
                    <a:lnTo>
                      <a:pt x="131" y="677"/>
                    </a:lnTo>
                    <a:lnTo>
                      <a:pt x="138" y="652"/>
                    </a:lnTo>
                    <a:lnTo>
                      <a:pt x="128" y="710"/>
                    </a:lnTo>
                    <a:lnTo>
                      <a:pt x="139" y="698"/>
                    </a:lnTo>
                    <a:lnTo>
                      <a:pt x="135" y="746"/>
                    </a:lnTo>
                    <a:lnTo>
                      <a:pt x="143" y="726"/>
                    </a:lnTo>
                    <a:lnTo>
                      <a:pt x="149" y="743"/>
                    </a:lnTo>
                    <a:lnTo>
                      <a:pt x="147" y="793"/>
                    </a:lnTo>
                    <a:lnTo>
                      <a:pt x="97" y="1028"/>
                    </a:lnTo>
                    <a:lnTo>
                      <a:pt x="151" y="793"/>
                    </a:lnTo>
                    <a:lnTo>
                      <a:pt x="151" y="740"/>
                    </a:lnTo>
                    <a:lnTo>
                      <a:pt x="151" y="708"/>
                    </a:lnTo>
                    <a:lnTo>
                      <a:pt x="163" y="726"/>
                    </a:lnTo>
                    <a:lnTo>
                      <a:pt x="254" y="881"/>
                    </a:lnTo>
                    <a:lnTo>
                      <a:pt x="158" y="710"/>
                    </a:lnTo>
                    <a:lnTo>
                      <a:pt x="151" y="667"/>
                    </a:lnTo>
                    <a:lnTo>
                      <a:pt x="161" y="677"/>
                    </a:lnTo>
                    <a:lnTo>
                      <a:pt x="147" y="622"/>
                    </a:lnTo>
                    <a:lnTo>
                      <a:pt x="158" y="644"/>
                    </a:lnTo>
                    <a:lnTo>
                      <a:pt x="180" y="720"/>
                    </a:lnTo>
                    <a:lnTo>
                      <a:pt x="161" y="638"/>
                    </a:lnTo>
                    <a:lnTo>
                      <a:pt x="151" y="605"/>
                    </a:lnTo>
                    <a:lnTo>
                      <a:pt x="153" y="605"/>
                    </a:lnTo>
                    <a:lnTo>
                      <a:pt x="164" y="622"/>
                    </a:lnTo>
                    <a:lnTo>
                      <a:pt x="188" y="664"/>
                    </a:lnTo>
                    <a:lnTo>
                      <a:pt x="265" y="695"/>
                    </a:lnTo>
                    <a:lnTo>
                      <a:pt x="185" y="658"/>
                    </a:lnTo>
                    <a:lnTo>
                      <a:pt x="161" y="608"/>
                    </a:lnTo>
                    <a:lnTo>
                      <a:pt x="153" y="570"/>
                    </a:lnTo>
                    <a:lnTo>
                      <a:pt x="164" y="570"/>
                    </a:lnTo>
                    <a:lnTo>
                      <a:pt x="153" y="531"/>
                    </a:lnTo>
                    <a:lnTo>
                      <a:pt x="169" y="542"/>
                    </a:lnTo>
                    <a:lnTo>
                      <a:pt x="222" y="615"/>
                    </a:lnTo>
                    <a:lnTo>
                      <a:pt x="169" y="539"/>
                    </a:lnTo>
                    <a:lnTo>
                      <a:pt x="156" y="494"/>
                    </a:lnTo>
                    <a:lnTo>
                      <a:pt x="170" y="507"/>
                    </a:lnTo>
                    <a:lnTo>
                      <a:pt x="161" y="471"/>
                    </a:lnTo>
                    <a:lnTo>
                      <a:pt x="174" y="494"/>
                    </a:lnTo>
                    <a:lnTo>
                      <a:pt x="164" y="442"/>
                    </a:lnTo>
                    <a:lnTo>
                      <a:pt x="176" y="468"/>
                    </a:lnTo>
                    <a:lnTo>
                      <a:pt x="225" y="582"/>
                    </a:lnTo>
                    <a:lnTo>
                      <a:pt x="174" y="468"/>
                    </a:lnTo>
                    <a:lnTo>
                      <a:pt x="163" y="401"/>
                    </a:lnTo>
                    <a:lnTo>
                      <a:pt x="176" y="415"/>
                    </a:lnTo>
                    <a:lnTo>
                      <a:pt x="255" y="480"/>
                    </a:lnTo>
                    <a:lnTo>
                      <a:pt x="176" y="412"/>
                    </a:lnTo>
                    <a:lnTo>
                      <a:pt x="166" y="353"/>
                    </a:lnTo>
                    <a:lnTo>
                      <a:pt x="178" y="362"/>
                    </a:lnTo>
                    <a:lnTo>
                      <a:pt x="169" y="330"/>
                    </a:lnTo>
                    <a:lnTo>
                      <a:pt x="180" y="342"/>
                    </a:lnTo>
                    <a:lnTo>
                      <a:pt x="217" y="503"/>
                    </a:lnTo>
                    <a:lnTo>
                      <a:pt x="178" y="329"/>
                    </a:lnTo>
                    <a:lnTo>
                      <a:pt x="178" y="284"/>
                    </a:lnTo>
                    <a:lnTo>
                      <a:pt x="189" y="303"/>
                    </a:lnTo>
                    <a:lnTo>
                      <a:pt x="213" y="395"/>
                    </a:lnTo>
                    <a:lnTo>
                      <a:pt x="184" y="277"/>
                    </a:lnTo>
                    <a:lnTo>
                      <a:pt x="180" y="240"/>
                    </a:lnTo>
                    <a:lnTo>
                      <a:pt x="189" y="257"/>
                    </a:lnTo>
                    <a:lnTo>
                      <a:pt x="218" y="330"/>
                    </a:lnTo>
                    <a:lnTo>
                      <a:pt x="287" y="372"/>
                    </a:lnTo>
                    <a:lnTo>
                      <a:pt x="217" y="324"/>
                    </a:lnTo>
                    <a:lnTo>
                      <a:pt x="191" y="245"/>
                    </a:lnTo>
                    <a:lnTo>
                      <a:pt x="188" y="195"/>
                    </a:lnTo>
                    <a:lnTo>
                      <a:pt x="199" y="219"/>
                    </a:lnTo>
                    <a:lnTo>
                      <a:pt x="193" y="172"/>
                    </a:lnTo>
                    <a:lnTo>
                      <a:pt x="238" y="296"/>
                    </a:lnTo>
                    <a:lnTo>
                      <a:pt x="196" y="166"/>
                    </a:lnTo>
                    <a:lnTo>
                      <a:pt x="191" y="132"/>
                    </a:lnTo>
                    <a:lnTo>
                      <a:pt x="205" y="158"/>
                    </a:lnTo>
                    <a:lnTo>
                      <a:pt x="203" y="102"/>
                    </a:lnTo>
                    <a:lnTo>
                      <a:pt x="221" y="129"/>
                    </a:lnTo>
                    <a:lnTo>
                      <a:pt x="283" y="225"/>
                    </a:lnTo>
                    <a:lnTo>
                      <a:pt x="221" y="126"/>
                    </a:lnTo>
                    <a:lnTo>
                      <a:pt x="213" y="70"/>
                    </a:lnTo>
                    <a:lnTo>
                      <a:pt x="222" y="84"/>
                    </a:lnTo>
                    <a:lnTo>
                      <a:pt x="217" y="44"/>
                    </a:lnTo>
                    <a:lnTo>
                      <a:pt x="226" y="56"/>
                    </a:lnTo>
                    <a:lnTo>
                      <a:pt x="229" y="23"/>
                    </a:lnTo>
                    <a:lnTo>
                      <a:pt x="226" y="8"/>
                    </a:lnTo>
                    <a:lnTo>
                      <a:pt x="22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4" name="Freeform 92"/>
              <p:cNvSpPr>
                <a:spLocks/>
              </p:cNvSpPr>
              <p:nvPr/>
            </p:nvSpPr>
            <p:spPr bwMode="ltGray">
              <a:xfrm>
                <a:off x="5132" y="2790"/>
                <a:ext cx="120" cy="573"/>
              </a:xfrm>
              <a:custGeom>
                <a:avLst/>
                <a:gdLst/>
                <a:ahLst/>
                <a:cxnLst>
                  <a:cxn ang="0">
                    <a:pos x="2" y="91"/>
                  </a:cxn>
                  <a:cxn ang="0">
                    <a:pos x="27" y="0"/>
                  </a:cxn>
                  <a:cxn ang="0">
                    <a:pos x="43" y="2"/>
                  </a:cxn>
                  <a:cxn ang="0">
                    <a:pos x="56" y="8"/>
                  </a:cxn>
                  <a:cxn ang="0">
                    <a:pos x="67" y="33"/>
                  </a:cxn>
                  <a:cxn ang="0">
                    <a:pos x="94" y="106"/>
                  </a:cxn>
                  <a:cxn ang="0">
                    <a:pos x="103" y="139"/>
                  </a:cxn>
                  <a:cxn ang="0">
                    <a:pos x="110" y="171"/>
                  </a:cxn>
                  <a:cxn ang="0">
                    <a:pos x="116" y="268"/>
                  </a:cxn>
                  <a:cxn ang="0">
                    <a:pos x="119" y="297"/>
                  </a:cxn>
                  <a:cxn ang="0">
                    <a:pos x="116" y="336"/>
                  </a:cxn>
                  <a:cxn ang="0">
                    <a:pos x="111" y="375"/>
                  </a:cxn>
                  <a:cxn ang="0">
                    <a:pos x="101" y="436"/>
                  </a:cxn>
                  <a:cxn ang="0">
                    <a:pos x="92" y="475"/>
                  </a:cxn>
                  <a:cxn ang="0">
                    <a:pos x="79" y="518"/>
                  </a:cxn>
                  <a:cxn ang="0">
                    <a:pos x="52" y="572"/>
                  </a:cxn>
                  <a:cxn ang="0">
                    <a:pos x="65" y="505"/>
                  </a:cxn>
                  <a:cxn ang="0">
                    <a:pos x="77" y="444"/>
                  </a:cxn>
                  <a:cxn ang="0">
                    <a:pos x="83" y="388"/>
                  </a:cxn>
                  <a:cxn ang="0">
                    <a:pos x="80" y="336"/>
                  </a:cxn>
                  <a:cxn ang="0">
                    <a:pos x="79" y="297"/>
                  </a:cxn>
                  <a:cxn ang="0">
                    <a:pos x="83" y="251"/>
                  </a:cxn>
                  <a:cxn ang="0">
                    <a:pos x="86" y="214"/>
                  </a:cxn>
                  <a:cxn ang="0">
                    <a:pos x="74" y="139"/>
                  </a:cxn>
                  <a:cxn ang="0">
                    <a:pos x="71" y="97"/>
                  </a:cxn>
                  <a:cxn ang="0">
                    <a:pos x="63" y="66"/>
                  </a:cxn>
                  <a:cxn ang="0">
                    <a:pos x="43" y="24"/>
                  </a:cxn>
                  <a:cxn ang="0">
                    <a:pos x="33" y="57"/>
                  </a:cxn>
                  <a:cxn ang="0">
                    <a:pos x="0" y="109"/>
                  </a:cxn>
                  <a:cxn ang="0">
                    <a:pos x="2" y="91"/>
                  </a:cxn>
                </a:cxnLst>
                <a:rect l="0" t="0" r="r" b="b"/>
                <a:pathLst>
                  <a:path w="120" h="573">
                    <a:moveTo>
                      <a:pt x="2" y="91"/>
                    </a:moveTo>
                    <a:lnTo>
                      <a:pt x="27" y="0"/>
                    </a:lnTo>
                    <a:lnTo>
                      <a:pt x="43" y="2"/>
                    </a:lnTo>
                    <a:lnTo>
                      <a:pt x="56" y="8"/>
                    </a:lnTo>
                    <a:lnTo>
                      <a:pt x="67" y="33"/>
                    </a:lnTo>
                    <a:lnTo>
                      <a:pt x="94" y="106"/>
                    </a:lnTo>
                    <a:lnTo>
                      <a:pt x="103" y="139"/>
                    </a:lnTo>
                    <a:lnTo>
                      <a:pt x="110" y="171"/>
                    </a:lnTo>
                    <a:lnTo>
                      <a:pt x="116" y="268"/>
                    </a:lnTo>
                    <a:lnTo>
                      <a:pt x="119" y="297"/>
                    </a:lnTo>
                    <a:lnTo>
                      <a:pt x="116" y="336"/>
                    </a:lnTo>
                    <a:lnTo>
                      <a:pt x="111" y="375"/>
                    </a:lnTo>
                    <a:lnTo>
                      <a:pt x="101" y="436"/>
                    </a:lnTo>
                    <a:lnTo>
                      <a:pt x="92" y="475"/>
                    </a:lnTo>
                    <a:lnTo>
                      <a:pt x="79" y="518"/>
                    </a:lnTo>
                    <a:lnTo>
                      <a:pt x="52" y="572"/>
                    </a:lnTo>
                    <a:lnTo>
                      <a:pt x="65" y="505"/>
                    </a:lnTo>
                    <a:lnTo>
                      <a:pt x="77" y="444"/>
                    </a:lnTo>
                    <a:lnTo>
                      <a:pt x="83" y="388"/>
                    </a:lnTo>
                    <a:lnTo>
                      <a:pt x="80" y="336"/>
                    </a:lnTo>
                    <a:lnTo>
                      <a:pt x="79" y="297"/>
                    </a:lnTo>
                    <a:lnTo>
                      <a:pt x="83" y="251"/>
                    </a:lnTo>
                    <a:lnTo>
                      <a:pt x="86" y="214"/>
                    </a:lnTo>
                    <a:lnTo>
                      <a:pt x="74" y="139"/>
                    </a:lnTo>
                    <a:lnTo>
                      <a:pt x="71" y="97"/>
                    </a:lnTo>
                    <a:lnTo>
                      <a:pt x="63" y="66"/>
                    </a:lnTo>
                    <a:lnTo>
                      <a:pt x="43" y="24"/>
                    </a:lnTo>
                    <a:lnTo>
                      <a:pt x="33" y="57"/>
                    </a:lnTo>
                    <a:lnTo>
                      <a:pt x="0" y="109"/>
                    </a:lnTo>
                    <a:lnTo>
                      <a:pt x="2" y="9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5" name="Freeform 93"/>
              <p:cNvSpPr>
                <a:spLocks/>
              </p:cNvSpPr>
              <p:nvPr/>
            </p:nvSpPr>
            <p:spPr bwMode="ltGray">
              <a:xfrm>
                <a:off x="5256" y="3745"/>
                <a:ext cx="50" cy="585"/>
              </a:xfrm>
              <a:custGeom>
                <a:avLst/>
                <a:gdLst/>
                <a:ahLst/>
                <a:cxnLst>
                  <a:cxn ang="0">
                    <a:pos x="39" y="0"/>
                  </a:cxn>
                  <a:cxn ang="0">
                    <a:pos x="35" y="11"/>
                  </a:cxn>
                  <a:cxn ang="0">
                    <a:pos x="19" y="115"/>
                  </a:cxn>
                  <a:cxn ang="0">
                    <a:pos x="9" y="212"/>
                  </a:cxn>
                  <a:cxn ang="0">
                    <a:pos x="0" y="335"/>
                  </a:cxn>
                  <a:cxn ang="0">
                    <a:pos x="0" y="467"/>
                  </a:cxn>
                  <a:cxn ang="0">
                    <a:pos x="4" y="584"/>
                  </a:cxn>
                  <a:cxn ang="0">
                    <a:pos x="9" y="584"/>
                  </a:cxn>
                  <a:cxn ang="0">
                    <a:pos x="4" y="467"/>
                  </a:cxn>
                  <a:cxn ang="0">
                    <a:pos x="4" y="371"/>
                  </a:cxn>
                  <a:cxn ang="0">
                    <a:pos x="14" y="264"/>
                  </a:cxn>
                  <a:cxn ang="0">
                    <a:pos x="29" y="159"/>
                  </a:cxn>
                  <a:cxn ang="0">
                    <a:pos x="49" y="25"/>
                  </a:cxn>
                  <a:cxn ang="0">
                    <a:pos x="39" y="0"/>
                  </a:cxn>
                </a:cxnLst>
                <a:rect l="0" t="0" r="r" b="b"/>
                <a:pathLst>
                  <a:path w="50" h="585">
                    <a:moveTo>
                      <a:pt x="39" y="0"/>
                    </a:moveTo>
                    <a:lnTo>
                      <a:pt x="35" y="11"/>
                    </a:lnTo>
                    <a:lnTo>
                      <a:pt x="19" y="115"/>
                    </a:lnTo>
                    <a:lnTo>
                      <a:pt x="9" y="212"/>
                    </a:lnTo>
                    <a:lnTo>
                      <a:pt x="0" y="335"/>
                    </a:lnTo>
                    <a:lnTo>
                      <a:pt x="0" y="467"/>
                    </a:lnTo>
                    <a:lnTo>
                      <a:pt x="4" y="584"/>
                    </a:lnTo>
                    <a:lnTo>
                      <a:pt x="9" y="584"/>
                    </a:lnTo>
                    <a:lnTo>
                      <a:pt x="4" y="467"/>
                    </a:lnTo>
                    <a:lnTo>
                      <a:pt x="4" y="371"/>
                    </a:lnTo>
                    <a:lnTo>
                      <a:pt x="14" y="264"/>
                    </a:lnTo>
                    <a:lnTo>
                      <a:pt x="29" y="159"/>
                    </a:lnTo>
                    <a:lnTo>
                      <a:pt x="49" y="25"/>
                    </a:lnTo>
                    <a:lnTo>
                      <a:pt x="39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6" name="Freeform 94"/>
              <p:cNvSpPr>
                <a:spLocks/>
              </p:cNvSpPr>
              <p:nvPr/>
            </p:nvSpPr>
            <p:spPr bwMode="ltGray">
              <a:xfrm>
                <a:off x="5661" y="3596"/>
                <a:ext cx="45" cy="354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17" y="25"/>
                  </a:cxn>
                  <a:cxn ang="0">
                    <a:pos x="26" y="69"/>
                  </a:cxn>
                  <a:cxn ang="0">
                    <a:pos x="35" y="128"/>
                  </a:cxn>
                  <a:cxn ang="0">
                    <a:pos x="44" y="203"/>
                  </a:cxn>
                  <a:cxn ang="0">
                    <a:pos x="44" y="282"/>
                  </a:cxn>
                  <a:cxn ang="0">
                    <a:pos x="39" y="353"/>
                  </a:cxn>
                  <a:cxn ang="0">
                    <a:pos x="35" y="353"/>
                  </a:cxn>
                  <a:cxn ang="0">
                    <a:pos x="39" y="282"/>
                  </a:cxn>
                  <a:cxn ang="0">
                    <a:pos x="39" y="224"/>
                  </a:cxn>
                  <a:cxn ang="0">
                    <a:pos x="30" y="159"/>
                  </a:cxn>
                  <a:cxn ang="0">
                    <a:pos x="17" y="96"/>
                  </a:cxn>
                  <a:cxn ang="0">
                    <a:pos x="0" y="15"/>
                  </a:cxn>
                  <a:cxn ang="0">
                    <a:pos x="8" y="0"/>
                  </a:cxn>
                </a:cxnLst>
                <a:rect l="0" t="0" r="r" b="b"/>
                <a:pathLst>
                  <a:path w="45" h="354">
                    <a:moveTo>
                      <a:pt x="8" y="0"/>
                    </a:moveTo>
                    <a:lnTo>
                      <a:pt x="17" y="25"/>
                    </a:lnTo>
                    <a:lnTo>
                      <a:pt x="26" y="69"/>
                    </a:lnTo>
                    <a:lnTo>
                      <a:pt x="35" y="128"/>
                    </a:lnTo>
                    <a:lnTo>
                      <a:pt x="44" y="203"/>
                    </a:lnTo>
                    <a:lnTo>
                      <a:pt x="44" y="282"/>
                    </a:lnTo>
                    <a:lnTo>
                      <a:pt x="39" y="353"/>
                    </a:lnTo>
                    <a:lnTo>
                      <a:pt x="35" y="353"/>
                    </a:lnTo>
                    <a:lnTo>
                      <a:pt x="39" y="282"/>
                    </a:lnTo>
                    <a:lnTo>
                      <a:pt x="39" y="224"/>
                    </a:lnTo>
                    <a:lnTo>
                      <a:pt x="30" y="159"/>
                    </a:lnTo>
                    <a:lnTo>
                      <a:pt x="17" y="96"/>
                    </a:lnTo>
                    <a:lnTo>
                      <a:pt x="0" y="15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7" name="Freeform 95"/>
              <p:cNvSpPr>
                <a:spLocks/>
              </p:cNvSpPr>
              <p:nvPr/>
            </p:nvSpPr>
            <p:spPr bwMode="ltGray">
              <a:xfrm>
                <a:off x="5439" y="3408"/>
                <a:ext cx="76" cy="353"/>
              </a:xfrm>
              <a:custGeom>
                <a:avLst/>
                <a:gdLst/>
                <a:ahLst/>
                <a:cxnLst>
                  <a:cxn ang="0">
                    <a:pos x="73" y="54"/>
                  </a:cxn>
                  <a:cxn ang="0">
                    <a:pos x="57" y="0"/>
                  </a:cxn>
                  <a:cxn ang="0">
                    <a:pos x="47" y="1"/>
                  </a:cxn>
                  <a:cxn ang="0">
                    <a:pos x="38" y="4"/>
                  </a:cxn>
                  <a:cxn ang="0">
                    <a:pos x="32" y="18"/>
                  </a:cxn>
                  <a:cxn ang="0">
                    <a:pos x="15" y="64"/>
                  </a:cxn>
                  <a:cxn ang="0">
                    <a:pos x="8" y="85"/>
                  </a:cxn>
                  <a:cxn ang="0">
                    <a:pos x="6" y="105"/>
                  </a:cxn>
                  <a:cxn ang="0">
                    <a:pos x="0" y="165"/>
                  </a:cxn>
                  <a:cxn ang="0">
                    <a:pos x="0" y="183"/>
                  </a:cxn>
                  <a:cxn ang="0">
                    <a:pos x="0" y="206"/>
                  </a:cxn>
                  <a:cxn ang="0">
                    <a:pos x="4" y="230"/>
                  </a:cxn>
                  <a:cxn ang="0">
                    <a:pos x="10" y="268"/>
                  </a:cxn>
                  <a:cxn ang="0">
                    <a:pos x="16" y="292"/>
                  </a:cxn>
                  <a:cxn ang="0">
                    <a:pos x="25" y="320"/>
                  </a:cxn>
                  <a:cxn ang="0">
                    <a:pos x="42" y="352"/>
                  </a:cxn>
                  <a:cxn ang="0">
                    <a:pos x="33" y="311"/>
                  </a:cxn>
                  <a:cxn ang="0">
                    <a:pos x="26" y="274"/>
                  </a:cxn>
                  <a:cxn ang="0">
                    <a:pos x="22" y="239"/>
                  </a:cxn>
                  <a:cxn ang="0">
                    <a:pos x="23" y="206"/>
                  </a:cxn>
                  <a:cxn ang="0">
                    <a:pos x="25" y="183"/>
                  </a:cxn>
                  <a:cxn ang="0">
                    <a:pos x="22" y="154"/>
                  </a:cxn>
                  <a:cxn ang="0">
                    <a:pos x="21" y="131"/>
                  </a:cxn>
                  <a:cxn ang="0">
                    <a:pos x="27" y="85"/>
                  </a:cxn>
                  <a:cxn ang="0">
                    <a:pos x="29" y="60"/>
                  </a:cxn>
                  <a:cxn ang="0">
                    <a:pos x="35" y="40"/>
                  </a:cxn>
                  <a:cxn ang="0">
                    <a:pos x="47" y="14"/>
                  </a:cxn>
                  <a:cxn ang="0">
                    <a:pos x="53" y="34"/>
                  </a:cxn>
                  <a:cxn ang="0">
                    <a:pos x="75" y="66"/>
                  </a:cxn>
                  <a:cxn ang="0">
                    <a:pos x="73" y="54"/>
                  </a:cxn>
                </a:cxnLst>
                <a:rect l="0" t="0" r="r" b="b"/>
                <a:pathLst>
                  <a:path w="76" h="353">
                    <a:moveTo>
                      <a:pt x="73" y="54"/>
                    </a:moveTo>
                    <a:lnTo>
                      <a:pt x="57" y="0"/>
                    </a:lnTo>
                    <a:lnTo>
                      <a:pt x="47" y="1"/>
                    </a:lnTo>
                    <a:lnTo>
                      <a:pt x="38" y="4"/>
                    </a:lnTo>
                    <a:lnTo>
                      <a:pt x="32" y="18"/>
                    </a:lnTo>
                    <a:lnTo>
                      <a:pt x="15" y="64"/>
                    </a:lnTo>
                    <a:lnTo>
                      <a:pt x="8" y="85"/>
                    </a:lnTo>
                    <a:lnTo>
                      <a:pt x="6" y="105"/>
                    </a:lnTo>
                    <a:lnTo>
                      <a:pt x="0" y="165"/>
                    </a:lnTo>
                    <a:lnTo>
                      <a:pt x="0" y="183"/>
                    </a:lnTo>
                    <a:lnTo>
                      <a:pt x="0" y="206"/>
                    </a:lnTo>
                    <a:lnTo>
                      <a:pt x="4" y="230"/>
                    </a:lnTo>
                    <a:lnTo>
                      <a:pt x="10" y="268"/>
                    </a:lnTo>
                    <a:lnTo>
                      <a:pt x="16" y="292"/>
                    </a:lnTo>
                    <a:lnTo>
                      <a:pt x="25" y="320"/>
                    </a:lnTo>
                    <a:lnTo>
                      <a:pt x="42" y="352"/>
                    </a:lnTo>
                    <a:lnTo>
                      <a:pt x="33" y="311"/>
                    </a:lnTo>
                    <a:lnTo>
                      <a:pt x="26" y="274"/>
                    </a:lnTo>
                    <a:lnTo>
                      <a:pt x="22" y="239"/>
                    </a:lnTo>
                    <a:lnTo>
                      <a:pt x="23" y="206"/>
                    </a:lnTo>
                    <a:lnTo>
                      <a:pt x="25" y="183"/>
                    </a:lnTo>
                    <a:lnTo>
                      <a:pt x="22" y="154"/>
                    </a:lnTo>
                    <a:lnTo>
                      <a:pt x="21" y="131"/>
                    </a:lnTo>
                    <a:lnTo>
                      <a:pt x="27" y="85"/>
                    </a:lnTo>
                    <a:lnTo>
                      <a:pt x="29" y="60"/>
                    </a:lnTo>
                    <a:lnTo>
                      <a:pt x="35" y="40"/>
                    </a:lnTo>
                    <a:lnTo>
                      <a:pt x="47" y="14"/>
                    </a:lnTo>
                    <a:lnTo>
                      <a:pt x="53" y="34"/>
                    </a:lnTo>
                    <a:lnTo>
                      <a:pt x="75" y="66"/>
                    </a:lnTo>
                    <a:lnTo>
                      <a:pt x="73" y="5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8" name="Freeform 96"/>
              <p:cNvSpPr>
                <a:spLocks/>
              </p:cNvSpPr>
              <p:nvPr/>
            </p:nvSpPr>
            <p:spPr bwMode="ltGray">
              <a:xfrm>
                <a:off x="5568" y="3094"/>
                <a:ext cx="185" cy="636"/>
              </a:xfrm>
              <a:custGeom>
                <a:avLst/>
                <a:gdLst/>
                <a:ahLst/>
                <a:cxnLst>
                  <a:cxn ang="0">
                    <a:pos x="60" y="7"/>
                  </a:cxn>
                  <a:cxn ang="0">
                    <a:pos x="64" y="27"/>
                  </a:cxn>
                  <a:cxn ang="0">
                    <a:pos x="105" y="24"/>
                  </a:cxn>
                  <a:cxn ang="0">
                    <a:pos x="89" y="33"/>
                  </a:cxn>
                  <a:cxn ang="0">
                    <a:pos x="72" y="43"/>
                  </a:cxn>
                  <a:cxn ang="0">
                    <a:pos x="111" y="59"/>
                  </a:cxn>
                  <a:cxn ang="0">
                    <a:pos x="80" y="64"/>
                  </a:cxn>
                  <a:cxn ang="0">
                    <a:pos x="78" y="83"/>
                  </a:cxn>
                  <a:cxn ang="0">
                    <a:pos x="165" y="172"/>
                  </a:cxn>
                  <a:cxn ang="0">
                    <a:pos x="85" y="107"/>
                  </a:cxn>
                  <a:cxn ang="0">
                    <a:pos x="102" y="145"/>
                  </a:cxn>
                  <a:cxn ang="0">
                    <a:pos x="90" y="148"/>
                  </a:cxn>
                  <a:cxn ang="0">
                    <a:pos x="105" y="198"/>
                  </a:cxn>
                  <a:cxn ang="0">
                    <a:pos x="137" y="251"/>
                  </a:cxn>
                  <a:cxn ang="0">
                    <a:pos x="102" y="213"/>
                  </a:cxn>
                  <a:cxn ang="0">
                    <a:pos x="132" y="293"/>
                  </a:cxn>
                  <a:cxn ang="0">
                    <a:pos x="104" y="240"/>
                  </a:cxn>
                  <a:cxn ang="0">
                    <a:pos x="98" y="240"/>
                  </a:cxn>
                  <a:cxn ang="0">
                    <a:pos x="108" y="287"/>
                  </a:cxn>
                  <a:cxn ang="0">
                    <a:pos x="99" y="287"/>
                  </a:cxn>
                  <a:cxn ang="0">
                    <a:pos x="117" y="342"/>
                  </a:cxn>
                  <a:cxn ang="0">
                    <a:pos x="107" y="328"/>
                  </a:cxn>
                  <a:cxn ang="0">
                    <a:pos x="115" y="380"/>
                  </a:cxn>
                  <a:cxn ang="0">
                    <a:pos x="108" y="362"/>
                  </a:cxn>
                  <a:cxn ang="0">
                    <a:pos x="100" y="358"/>
                  </a:cxn>
                  <a:cxn ang="0">
                    <a:pos x="105" y="395"/>
                  </a:cxn>
                  <a:cxn ang="0">
                    <a:pos x="123" y="465"/>
                  </a:cxn>
                  <a:cxn ang="0">
                    <a:pos x="100" y="411"/>
                  </a:cxn>
                  <a:cxn ang="0">
                    <a:pos x="95" y="403"/>
                  </a:cxn>
                  <a:cxn ang="0">
                    <a:pos x="96" y="460"/>
                  </a:cxn>
                  <a:cxn ang="0">
                    <a:pos x="89" y="489"/>
                  </a:cxn>
                  <a:cxn ang="0">
                    <a:pos x="87" y="456"/>
                  </a:cxn>
                  <a:cxn ang="0">
                    <a:pos x="21" y="544"/>
                  </a:cxn>
                  <a:cxn ang="0">
                    <a:pos x="80" y="417"/>
                  </a:cxn>
                  <a:cxn ang="0">
                    <a:pos x="69" y="444"/>
                  </a:cxn>
                  <a:cxn ang="0">
                    <a:pos x="86" y="374"/>
                  </a:cxn>
                  <a:cxn ang="0">
                    <a:pos x="13" y="429"/>
                  </a:cxn>
                  <a:cxn ang="0">
                    <a:pos x="86" y="351"/>
                  </a:cxn>
                  <a:cxn ang="0">
                    <a:pos x="76" y="334"/>
                  </a:cxn>
                  <a:cxn ang="0">
                    <a:pos x="83" y="305"/>
                  </a:cxn>
                  <a:cxn ang="0">
                    <a:pos x="72" y="305"/>
                  </a:cxn>
                  <a:cxn ang="0">
                    <a:pos x="40" y="359"/>
                  </a:cxn>
                  <a:cxn ang="0">
                    <a:pos x="71" y="256"/>
                  </a:cxn>
                  <a:cxn ang="0">
                    <a:pos x="77" y="218"/>
                  </a:cxn>
                  <a:cxn ang="0">
                    <a:pos x="69" y="211"/>
                  </a:cxn>
                  <a:cxn ang="0">
                    <a:pos x="70" y="175"/>
                  </a:cxn>
                  <a:cxn ang="0">
                    <a:pos x="65" y="171"/>
                  </a:cxn>
                  <a:cxn ang="0">
                    <a:pos x="43" y="203"/>
                  </a:cxn>
                  <a:cxn ang="0">
                    <a:pos x="61" y="152"/>
                  </a:cxn>
                  <a:cxn ang="0">
                    <a:pos x="60" y="106"/>
                  </a:cxn>
                  <a:cxn ang="0">
                    <a:pos x="61" y="80"/>
                  </a:cxn>
                  <a:cxn ang="0">
                    <a:pos x="42" y="79"/>
                  </a:cxn>
                  <a:cxn ang="0">
                    <a:pos x="48" y="43"/>
                  </a:cxn>
                  <a:cxn ang="0">
                    <a:pos x="39" y="34"/>
                  </a:cxn>
                  <a:cxn ang="0">
                    <a:pos x="40" y="0"/>
                  </a:cxn>
                </a:cxnLst>
                <a:rect l="0" t="0" r="r" b="b"/>
                <a:pathLst>
                  <a:path w="185" h="636">
                    <a:moveTo>
                      <a:pt x="40" y="0"/>
                    </a:moveTo>
                    <a:lnTo>
                      <a:pt x="48" y="1"/>
                    </a:lnTo>
                    <a:lnTo>
                      <a:pt x="60" y="7"/>
                    </a:lnTo>
                    <a:lnTo>
                      <a:pt x="52" y="10"/>
                    </a:lnTo>
                    <a:lnTo>
                      <a:pt x="58" y="18"/>
                    </a:lnTo>
                    <a:lnTo>
                      <a:pt x="64" y="27"/>
                    </a:lnTo>
                    <a:lnTo>
                      <a:pt x="74" y="30"/>
                    </a:lnTo>
                    <a:lnTo>
                      <a:pt x="89" y="28"/>
                    </a:lnTo>
                    <a:lnTo>
                      <a:pt x="105" y="24"/>
                    </a:lnTo>
                    <a:lnTo>
                      <a:pt x="147" y="28"/>
                    </a:lnTo>
                    <a:lnTo>
                      <a:pt x="107" y="24"/>
                    </a:lnTo>
                    <a:lnTo>
                      <a:pt x="89" y="33"/>
                    </a:lnTo>
                    <a:lnTo>
                      <a:pt x="74" y="30"/>
                    </a:lnTo>
                    <a:lnTo>
                      <a:pt x="64" y="35"/>
                    </a:lnTo>
                    <a:lnTo>
                      <a:pt x="72" y="43"/>
                    </a:lnTo>
                    <a:lnTo>
                      <a:pt x="67" y="47"/>
                    </a:lnTo>
                    <a:lnTo>
                      <a:pt x="80" y="61"/>
                    </a:lnTo>
                    <a:lnTo>
                      <a:pt x="111" y="59"/>
                    </a:lnTo>
                    <a:lnTo>
                      <a:pt x="150" y="109"/>
                    </a:lnTo>
                    <a:lnTo>
                      <a:pt x="111" y="61"/>
                    </a:lnTo>
                    <a:lnTo>
                      <a:pt x="80" y="64"/>
                    </a:lnTo>
                    <a:lnTo>
                      <a:pt x="72" y="66"/>
                    </a:lnTo>
                    <a:lnTo>
                      <a:pt x="88" y="83"/>
                    </a:lnTo>
                    <a:lnTo>
                      <a:pt x="78" y="83"/>
                    </a:lnTo>
                    <a:lnTo>
                      <a:pt x="95" y="103"/>
                    </a:lnTo>
                    <a:lnTo>
                      <a:pt x="128" y="128"/>
                    </a:lnTo>
                    <a:lnTo>
                      <a:pt x="165" y="172"/>
                    </a:lnTo>
                    <a:lnTo>
                      <a:pt x="127" y="132"/>
                    </a:lnTo>
                    <a:lnTo>
                      <a:pt x="94" y="106"/>
                    </a:lnTo>
                    <a:lnTo>
                      <a:pt x="85" y="107"/>
                    </a:lnTo>
                    <a:lnTo>
                      <a:pt x="99" y="122"/>
                    </a:lnTo>
                    <a:lnTo>
                      <a:pt x="89" y="126"/>
                    </a:lnTo>
                    <a:lnTo>
                      <a:pt x="102" y="145"/>
                    </a:lnTo>
                    <a:lnTo>
                      <a:pt x="180" y="298"/>
                    </a:lnTo>
                    <a:lnTo>
                      <a:pt x="102" y="148"/>
                    </a:lnTo>
                    <a:lnTo>
                      <a:pt x="90" y="148"/>
                    </a:lnTo>
                    <a:lnTo>
                      <a:pt x="103" y="171"/>
                    </a:lnTo>
                    <a:lnTo>
                      <a:pt x="94" y="169"/>
                    </a:lnTo>
                    <a:lnTo>
                      <a:pt x="105" y="198"/>
                    </a:lnTo>
                    <a:lnTo>
                      <a:pt x="137" y="251"/>
                    </a:lnTo>
                    <a:lnTo>
                      <a:pt x="171" y="326"/>
                    </a:lnTo>
                    <a:lnTo>
                      <a:pt x="137" y="251"/>
                    </a:lnTo>
                    <a:lnTo>
                      <a:pt x="104" y="200"/>
                    </a:lnTo>
                    <a:lnTo>
                      <a:pt x="94" y="194"/>
                    </a:lnTo>
                    <a:lnTo>
                      <a:pt x="102" y="213"/>
                    </a:lnTo>
                    <a:lnTo>
                      <a:pt x="95" y="208"/>
                    </a:lnTo>
                    <a:lnTo>
                      <a:pt x="105" y="239"/>
                    </a:lnTo>
                    <a:lnTo>
                      <a:pt x="132" y="293"/>
                    </a:lnTo>
                    <a:lnTo>
                      <a:pt x="184" y="365"/>
                    </a:lnTo>
                    <a:lnTo>
                      <a:pt x="133" y="295"/>
                    </a:lnTo>
                    <a:lnTo>
                      <a:pt x="104" y="240"/>
                    </a:lnTo>
                    <a:lnTo>
                      <a:pt x="100" y="240"/>
                    </a:lnTo>
                    <a:lnTo>
                      <a:pt x="149" y="403"/>
                    </a:lnTo>
                    <a:lnTo>
                      <a:pt x="98" y="240"/>
                    </a:lnTo>
                    <a:lnTo>
                      <a:pt x="104" y="262"/>
                    </a:lnTo>
                    <a:lnTo>
                      <a:pt x="98" y="254"/>
                    </a:lnTo>
                    <a:lnTo>
                      <a:pt x="108" y="287"/>
                    </a:lnTo>
                    <a:lnTo>
                      <a:pt x="142" y="362"/>
                    </a:lnTo>
                    <a:lnTo>
                      <a:pt x="108" y="293"/>
                    </a:lnTo>
                    <a:lnTo>
                      <a:pt x="99" y="287"/>
                    </a:lnTo>
                    <a:lnTo>
                      <a:pt x="108" y="309"/>
                    </a:lnTo>
                    <a:lnTo>
                      <a:pt x="148" y="456"/>
                    </a:lnTo>
                    <a:lnTo>
                      <a:pt x="117" y="342"/>
                    </a:lnTo>
                    <a:lnTo>
                      <a:pt x="105" y="309"/>
                    </a:lnTo>
                    <a:lnTo>
                      <a:pt x="99" y="305"/>
                    </a:lnTo>
                    <a:lnTo>
                      <a:pt x="107" y="328"/>
                    </a:lnTo>
                    <a:lnTo>
                      <a:pt x="100" y="325"/>
                    </a:lnTo>
                    <a:lnTo>
                      <a:pt x="111" y="354"/>
                    </a:lnTo>
                    <a:lnTo>
                      <a:pt x="115" y="380"/>
                    </a:lnTo>
                    <a:lnTo>
                      <a:pt x="167" y="465"/>
                    </a:lnTo>
                    <a:lnTo>
                      <a:pt x="114" y="381"/>
                    </a:lnTo>
                    <a:lnTo>
                      <a:pt x="108" y="362"/>
                    </a:lnTo>
                    <a:lnTo>
                      <a:pt x="102" y="358"/>
                    </a:lnTo>
                    <a:lnTo>
                      <a:pt x="114" y="406"/>
                    </a:lnTo>
                    <a:lnTo>
                      <a:pt x="100" y="358"/>
                    </a:lnTo>
                    <a:lnTo>
                      <a:pt x="108" y="381"/>
                    </a:lnTo>
                    <a:lnTo>
                      <a:pt x="99" y="375"/>
                    </a:lnTo>
                    <a:lnTo>
                      <a:pt x="105" y="395"/>
                    </a:lnTo>
                    <a:lnTo>
                      <a:pt x="123" y="465"/>
                    </a:lnTo>
                    <a:lnTo>
                      <a:pt x="140" y="508"/>
                    </a:lnTo>
                    <a:lnTo>
                      <a:pt x="123" y="465"/>
                    </a:lnTo>
                    <a:lnTo>
                      <a:pt x="104" y="398"/>
                    </a:lnTo>
                    <a:lnTo>
                      <a:pt x="98" y="395"/>
                    </a:lnTo>
                    <a:lnTo>
                      <a:pt x="100" y="411"/>
                    </a:lnTo>
                    <a:lnTo>
                      <a:pt x="114" y="456"/>
                    </a:lnTo>
                    <a:lnTo>
                      <a:pt x="99" y="417"/>
                    </a:lnTo>
                    <a:lnTo>
                      <a:pt x="95" y="403"/>
                    </a:lnTo>
                    <a:lnTo>
                      <a:pt x="102" y="439"/>
                    </a:lnTo>
                    <a:lnTo>
                      <a:pt x="94" y="431"/>
                    </a:lnTo>
                    <a:lnTo>
                      <a:pt x="96" y="460"/>
                    </a:lnTo>
                    <a:lnTo>
                      <a:pt x="92" y="447"/>
                    </a:lnTo>
                    <a:lnTo>
                      <a:pt x="88" y="459"/>
                    </a:lnTo>
                    <a:lnTo>
                      <a:pt x="89" y="489"/>
                    </a:lnTo>
                    <a:lnTo>
                      <a:pt x="121" y="635"/>
                    </a:lnTo>
                    <a:lnTo>
                      <a:pt x="87" y="489"/>
                    </a:lnTo>
                    <a:lnTo>
                      <a:pt x="87" y="456"/>
                    </a:lnTo>
                    <a:lnTo>
                      <a:pt x="87" y="437"/>
                    </a:lnTo>
                    <a:lnTo>
                      <a:pt x="80" y="447"/>
                    </a:lnTo>
                    <a:lnTo>
                      <a:pt x="21" y="544"/>
                    </a:lnTo>
                    <a:lnTo>
                      <a:pt x="81" y="439"/>
                    </a:lnTo>
                    <a:lnTo>
                      <a:pt x="87" y="411"/>
                    </a:lnTo>
                    <a:lnTo>
                      <a:pt x="80" y="417"/>
                    </a:lnTo>
                    <a:lnTo>
                      <a:pt x="89" y="384"/>
                    </a:lnTo>
                    <a:lnTo>
                      <a:pt x="81" y="397"/>
                    </a:lnTo>
                    <a:lnTo>
                      <a:pt x="69" y="444"/>
                    </a:lnTo>
                    <a:lnTo>
                      <a:pt x="80" y="394"/>
                    </a:lnTo>
                    <a:lnTo>
                      <a:pt x="87" y="374"/>
                    </a:lnTo>
                    <a:lnTo>
                      <a:pt x="86" y="374"/>
                    </a:lnTo>
                    <a:lnTo>
                      <a:pt x="78" y="384"/>
                    </a:lnTo>
                    <a:lnTo>
                      <a:pt x="64" y="410"/>
                    </a:lnTo>
                    <a:lnTo>
                      <a:pt x="13" y="429"/>
                    </a:lnTo>
                    <a:lnTo>
                      <a:pt x="64" y="406"/>
                    </a:lnTo>
                    <a:lnTo>
                      <a:pt x="80" y="375"/>
                    </a:lnTo>
                    <a:lnTo>
                      <a:pt x="86" y="351"/>
                    </a:lnTo>
                    <a:lnTo>
                      <a:pt x="78" y="351"/>
                    </a:lnTo>
                    <a:lnTo>
                      <a:pt x="86" y="328"/>
                    </a:lnTo>
                    <a:lnTo>
                      <a:pt x="76" y="334"/>
                    </a:lnTo>
                    <a:lnTo>
                      <a:pt x="40" y="380"/>
                    </a:lnTo>
                    <a:lnTo>
                      <a:pt x="76" y="332"/>
                    </a:lnTo>
                    <a:lnTo>
                      <a:pt x="83" y="305"/>
                    </a:lnTo>
                    <a:lnTo>
                      <a:pt x="74" y="312"/>
                    </a:lnTo>
                    <a:lnTo>
                      <a:pt x="80" y="290"/>
                    </a:lnTo>
                    <a:lnTo>
                      <a:pt x="72" y="305"/>
                    </a:lnTo>
                    <a:lnTo>
                      <a:pt x="78" y="272"/>
                    </a:lnTo>
                    <a:lnTo>
                      <a:pt x="71" y="289"/>
                    </a:lnTo>
                    <a:lnTo>
                      <a:pt x="40" y="359"/>
                    </a:lnTo>
                    <a:lnTo>
                      <a:pt x="72" y="289"/>
                    </a:lnTo>
                    <a:lnTo>
                      <a:pt x="80" y="247"/>
                    </a:lnTo>
                    <a:lnTo>
                      <a:pt x="71" y="256"/>
                    </a:lnTo>
                    <a:lnTo>
                      <a:pt x="20" y="296"/>
                    </a:lnTo>
                    <a:lnTo>
                      <a:pt x="71" y="254"/>
                    </a:lnTo>
                    <a:lnTo>
                      <a:pt x="77" y="218"/>
                    </a:lnTo>
                    <a:lnTo>
                      <a:pt x="70" y="224"/>
                    </a:lnTo>
                    <a:lnTo>
                      <a:pt x="76" y="203"/>
                    </a:lnTo>
                    <a:lnTo>
                      <a:pt x="69" y="211"/>
                    </a:lnTo>
                    <a:lnTo>
                      <a:pt x="44" y="311"/>
                    </a:lnTo>
                    <a:lnTo>
                      <a:pt x="70" y="203"/>
                    </a:lnTo>
                    <a:lnTo>
                      <a:pt x="70" y="175"/>
                    </a:lnTo>
                    <a:lnTo>
                      <a:pt x="62" y="188"/>
                    </a:lnTo>
                    <a:lnTo>
                      <a:pt x="48" y="243"/>
                    </a:lnTo>
                    <a:lnTo>
                      <a:pt x="65" y="171"/>
                    </a:lnTo>
                    <a:lnTo>
                      <a:pt x="69" y="148"/>
                    </a:lnTo>
                    <a:lnTo>
                      <a:pt x="62" y="158"/>
                    </a:lnTo>
                    <a:lnTo>
                      <a:pt x="43" y="203"/>
                    </a:lnTo>
                    <a:lnTo>
                      <a:pt x="0" y="228"/>
                    </a:lnTo>
                    <a:lnTo>
                      <a:pt x="44" y="200"/>
                    </a:lnTo>
                    <a:lnTo>
                      <a:pt x="61" y="152"/>
                    </a:lnTo>
                    <a:lnTo>
                      <a:pt x="64" y="120"/>
                    </a:lnTo>
                    <a:lnTo>
                      <a:pt x="56" y="135"/>
                    </a:lnTo>
                    <a:lnTo>
                      <a:pt x="60" y="106"/>
                    </a:lnTo>
                    <a:lnTo>
                      <a:pt x="31" y="182"/>
                    </a:lnTo>
                    <a:lnTo>
                      <a:pt x="58" y="103"/>
                    </a:lnTo>
                    <a:lnTo>
                      <a:pt x="61" y="80"/>
                    </a:lnTo>
                    <a:lnTo>
                      <a:pt x="52" y="97"/>
                    </a:lnTo>
                    <a:lnTo>
                      <a:pt x="53" y="63"/>
                    </a:lnTo>
                    <a:lnTo>
                      <a:pt x="42" y="79"/>
                    </a:lnTo>
                    <a:lnTo>
                      <a:pt x="2" y="139"/>
                    </a:lnTo>
                    <a:lnTo>
                      <a:pt x="42" y="77"/>
                    </a:lnTo>
                    <a:lnTo>
                      <a:pt x="48" y="43"/>
                    </a:lnTo>
                    <a:lnTo>
                      <a:pt x="40" y="53"/>
                    </a:lnTo>
                    <a:lnTo>
                      <a:pt x="44" y="27"/>
                    </a:lnTo>
                    <a:lnTo>
                      <a:pt x="39" y="34"/>
                    </a:lnTo>
                    <a:lnTo>
                      <a:pt x="37" y="14"/>
                    </a:lnTo>
                    <a:lnTo>
                      <a:pt x="39" y="5"/>
                    </a:lnTo>
                    <a:lnTo>
                      <a:pt x="4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19" name="Freeform 97"/>
              <p:cNvSpPr>
                <a:spLocks/>
              </p:cNvSpPr>
              <p:nvPr/>
            </p:nvSpPr>
            <p:spPr bwMode="ltGray">
              <a:xfrm>
                <a:off x="5348" y="3757"/>
                <a:ext cx="38" cy="246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2" y="18"/>
                  </a:cxn>
                  <a:cxn ang="0">
                    <a:pos x="14" y="48"/>
                  </a:cxn>
                  <a:cxn ang="0">
                    <a:pos x="7" y="88"/>
                  </a:cxn>
                  <a:cxn ang="0">
                    <a:pos x="0" y="140"/>
                  </a:cxn>
                  <a:cxn ang="0">
                    <a:pos x="0" y="196"/>
                  </a:cxn>
                  <a:cxn ang="0">
                    <a:pos x="3" y="245"/>
                  </a:cxn>
                  <a:cxn ang="0">
                    <a:pos x="7" y="245"/>
                  </a:cxn>
                  <a:cxn ang="0">
                    <a:pos x="3" y="196"/>
                  </a:cxn>
                  <a:cxn ang="0">
                    <a:pos x="3" y="156"/>
                  </a:cxn>
                  <a:cxn ang="0">
                    <a:pos x="10" y="111"/>
                  </a:cxn>
                  <a:cxn ang="0">
                    <a:pos x="22" y="67"/>
                  </a:cxn>
                  <a:cxn ang="0">
                    <a:pos x="37" y="11"/>
                  </a:cxn>
                  <a:cxn ang="0">
                    <a:pos x="29" y="0"/>
                  </a:cxn>
                </a:cxnLst>
                <a:rect l="0" t="0" r="r" b="b"/>
                <a:pathLst>
                  <a:path w="38" h="246">
                    <a:moveTo>
                      <a:pt x="29" y="0"/>
                    </a:moveTo>
                    <a:lnTo>
                      <a:pt x="22" y="18"/>
                    </a:lnTo>
                    <a:lnTo>
                      <a:pt x="14" y="48"/>
                    </a:lnTo>
                    <a:lnTo>
                      <a:pt x="7" y="88"/>
                    </a:lnTo>
                    <a:lnTo>
                      <a:pt x="0" y="140"/>
                    </a:lnTo>
                    <a:lnTo>
                      <a:pt x="0" y="196"/>
                    </a:lnTo>
                    <a:lnTo>
                      <a:pt x="3" y="245"/>
                    </a:lnTo>
                    <a:lnTo>
                      <a:pt x="7" y="245"/>
                    </a:lnTo>
                    <a:lnTo>
                      <a:pt x="3" y="196"/>
                    </a:lnTo>
                    <a:lnTo>
                      <a:pt x="3" y="156"/>
                    </a:lnTo>
                    <a:lnTo>
                      <a:pt x="10" y="111"/>
                    </a:lnTo>
                    <a:lnTo>
                      <a:pt x="22" y="67"/>
                    </a:lnTo>
                    <a:lnTo>
                      <a:pt x="37" y="11"/>
                    </a:lnTo>
                    <a:lnTo>
                      <a:pt x="29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0" name="Freeform 98"/>
              <p:cNvSpPr>
                <a:spLocks/>
              </p:cNvSpPr>
              <p:nvPr/>
            </p:nvSpPr>
            <p:spPr bwMode="ltGray">
              <a:xfrm>
                <a:off x="5507" y="3623"/>
                <a:ext cx="63" cy="247"/>
              </a:xfrm>
              <a:custGeom>
                <a:avLst/>
                <a:gdLst/>
                <a:ahLst/>
                <a:cxnLst>
                  <a:cxn ang="0">
                    <a:pos x="1" y="39"/>
                  </a:cxn>
                  <a:cxn ang="0">
                    <a:pos x="14" y="0"/>
                  </a:cxn>
                  <a:cxn ang="0">
                    <a:pos x="23" y="0"/>
                  </a:cxn>
                  <a:cxn ang="0">
                    <a:pos x="29" y="2"/>
                  </a:cxn>
                  <a:cxn ang="0">
                    <a:pos x="35" y="13"/>
                  </a:cxn>
                  <a:cxn ang="0">
                    <a:pos x="49" y="44"/>
                  </a:cxn>
                  <a:cxn ang="0">
                    <a:pos x="54" y="59"/>
                  </a:cxn>
                  <a:cxn ang="0">
                    <a:pos x="57" y="73"/>
                  </a:cxn>
                  <a:cxn ang="0">
                    <a:pos x="61" y="115"/>
                  </a:cxn>
                  <a:cxn ang="0">
                    <a:pos x="62" y="128"/>
                  </a:cxn>
                  <a:cxn ang="0">
                    <a:pos x="61" y="144"/>
                  </a:cxn>
                  <a:cxn ang="0">
                    <a:pos x="58" y="162"/>
                  </a:cxn>
                  <a:cxn ang="0">
                    <a:pos x="53" y="188"/>
                  </a:cxn>
                  <a:cxn ang="0">
                    <a:pos x="47" y="205"/>
                  </a:cxn>
                  <a:cxn ang="0">
                    <a:pos x="40" y="222"/>
                  </a:cxn>
                  <a:cxn ang="0">
                    <a:pos x="27" y="246"/>
                  </a:cxn>
                  <a:cxn ang="0">
                    <a:pos x="34" y="217"/>
                  </a:cxn>
                  <a:cxn ang="0">
                    <a:pos x="39" y="191"/>
                  </a:cxn>
                  <a:cxn ang="0">
                    <a:pos x="43" y="167"/>
                  </a:cxn>
                  <a:cxn ang="0">
                    <a:pos x="42" y="144"/>
                  </a:cxn>
                  <a:cxn ang="0">
                    <a:pos x="40" y="128"/>
                  </a:cxn>
                  <a:cxn ang="0">
                    <a:pos x="43" y="108"/>
                  </a:cxn>
                  <a:cxn ang="0">
                    <a:pos x="45" y="91"/>
                  </a:cxn>
                  <a:cxn ang="0">
                    <a:pos x="38" y="59"/>
                  </a:cxn>
                  <a:cxn ang="0">
                    <a:pos x="38" y="41"/>
                  </a:cxn>
                  <a:cxn ang="0">
                    <a:pos x="32" y="27"/>
                  </a:cxn>
                  <a:cxn ang="0">
                    <a:pos x="23" y="10"/>
                  </a:cxn>
                  <a:cxn ang="0">
                    <a:pos x="17" y="24"/>
                  </a:cxn>
                  <a:cxn ang="0">
                    <a:pos x="0" y="46"/>
                  </a:cxn>
                  <a:cxn ang="0">
                    <a:pos x="1" y="39"/>
                  </a:cxn>
                </a:cxnLst>
                <a:rect l="0" t="0" r="r" b="b"/>
                <a:pathLst>
                  <a:path w="63" h="247">
                    <a:moveTo>
                      <a:pt x="1" y="39"/>
                    </a:moveTo>
                    <a:lnTo>
                      <a:pt x="14" y="0"/>
                    </a:lnTo>
                    <a:lnTo>
                      <a:pt x="23" y="0"/>
                    </a:lnTo>
                    <a:lnTo>
                      <a:pt x="29" y="2"/>
                    </a:lnTo>
                    <a:lnTo>
                      <a:pt x="35" y="13"/>
                    </a:lnTo>
                    <a:lnTo>
                      <a:pt x="49" y="44"/>
                    </a:lnTo>
                    <a:lnTo>
                      <a:pt x="54" y="59"/>
                    </a:lnTo>
                    <a:lnTo>
                      <a:pt x="57" y="73"/>
                    </a:lnTo>
                    <a:lnTo>
                      <a:pt x="61" y="115"/>
                    </a:lnTo>
                    <a:lnTo>
                      <a:pt x="62" y="128"/>
                    </a:lnTo>
                    <a:lnTo>
                      <a:pt x="61" y="144"/>
                    </a:lnTo>
                    <a:lnTo>
                      <a:pt x="58" y="162"/>
                    </a:lnTo>
                    <a:lnTo>
                      <a:pt x="53" y="188"/>
                    </a:lnTo>
                    <a:lnTo>
                      <a:pt x="47" y="205"/>
                    </a:lnTo>
                    <a:lnTo>
                      <a:pt x="40" y="222"/>
                    </a:lnTo>
                    <a:lnTo>
                      <a:pt x="27" y="246"/>
                    </a:lnTo>
                    <a:lnTo>
                      <a:pt x="34" y="217"/>
                    </a:lnTo>
                    <a:lnTo>
                      <a:pt x="39" y="191"/>
                    </a:lnTo>
                    <a:lnTo>
                      <a:pt x="43" y="167"/>
                    </a:lnTo>
                    <a:lnTo>
                      <a:pt x="42" y="144"/>
                    </a:lnTo>
                    <a:lnTo>
                      <a:pt x="40" y="128"/>
                    </a:lnTo>
                    <a:lnTo>
                      <a:pt x="43" y="108"/>
                    </a:lnTo>
                    <a:lnTo>
                      <a:pt x="45" y="91"/>
                    </a:lnTo>
                    <a:lnTo>
                      <a:pt x="38" y="59"/>
                    </a:lnTo>
                    <a:lnTo>
                      <a:pt x="38" y="41"/>
                    </a:lnTo>
                    <a:lnTo>
                      <a:pt x="32" y="27"/>
                    </a:lnTo>
                    <a:lnTo>
                      <a:pt x="23" y="10"/>
                    </a:lnTo>
                    <a:lnTo>
                      <a:pt x="17" y="24"/>
                    </a:lnTo>
                    <a:lnTo>
                      <a:pt x="0" y="46"/>
                    </a:lnTo>
                    <a:lnTo>
                      <a:pt x="1" y="3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1" name="Freeform 99"/>
              <p:cNvSpPr>
                <a:spLocks/>
              </p:cNvSpPr>
              <p:nvPr/>
            </p:nvSpPr>
            <p:spPr bwMode="ltGray">
              <a:xfrm>
                <a:off x="5309" y="3405"/>
                <a:ext cx="154" cy="444"/>
              </a:xfrm>
              <a:custGeom>
                <a:avLst/>
                <a:gdLst/>
                <a:ahLst/>
                <a:cxnLst>
                  <a:cxn ang="0">
                    <a:pos x="103" y="5"/>
                  </a:cxn>
                  <a:cxn ang="0">
                    <a:pos x="98" y="18"/>
                  </a:cxn>
                  <a:cxn ang="0">
                    <a:pos x="64" y="17"/>
                  </a:cxn>
                  <a:cxn ang="0">
                    <a:pos x="78" y="23"/>
                  </a:cxn>
                  <a:cxn ang="0">
                    <a:pos x="92" y="30"/>
                  </a:cxn>
                  <a:cxn ang="0">
                    <a:pos x="60" y="41"/>
                  </a:cxn>
                  <a:cxn ang="0">
                    <a:pos x="85" y="46"/>
                  </a:cxn>
                  <a:cxn ang="0">
                    <a:pos x="88" y="57"/>
                  </a:cxn>
                  <a:cxn ang="0">
                    <a:pos x="16" y="120"/>
                  </a:cxn>
                  <a:cxn ang="0">
                    <a:pos x="82" y="74"/>
                  </a:cxn>
                  <a:cxn ang="0">
                    <a:pos x="68" y="102"/>
                  </a:cxn>
                  <a:cxn ang="0">
                    <a:pos x="77" y="103"/>
                  </a:cxn>
                  <a:cxn ang="0">
                    <a:pos x="64" y="138"/>
                  </a:cxn>
                  <a:cxn ang="0">
                    <a:pos x="38" y="175"/>
                  </a:cxn>
                  <a:cxn ang="0">
                    <a:pos x="68" y="148"/>
                  </a:cxn>
                  <a:cxn ang="0">
                    <a:pos x="43" y="204"/>
                  </a:cxn>
                  <a:cxn ang="0">
                    <a:pos x="65" y="166"/>
                  </a:cxn>
                  <a:cxn ang="0">
                    <a:pos x="71" y="166"/>
                  </a:cxn>
                  <a:cxn ang="0">
                    <a:pos x="63" y="201"/>
                  </a:cxn>
                  <a:cxn ang="0">
                    <a:pos x="70" y="201"/>
                  </a:cxn>
                  <a:cxn ang="0">
                    <a:pos x="55" y="238"/>
                  </a:cxn>
                  <a:cxn ang="0">
                    <a:pos x="64" y="230"/>
                  </a:cxn>
                  <a:cxn ang="0">
                    <a:pos x="56" y="264"/>
                  </a:cxn>
                  <a:cxn ang="0">
                    <a:pos x="63" y="253"/>
                  </a:cxn>
                  <a:cxn ang="0">
                    <a:pos x="69" y="250"/>
                  </a:cxn>
                  <a:cxn ang="0">
                    <a:pos x="64" y="276"/>
                  </a:cxn>
                  <a:cxn ang="0">
                    <a:pos x="50" y="325"/>
                  </a:cxn>
                  <a:cxn ang="0">
                    <a:pos x="69" y="287"/>
                  </a:cxn>
                  <a:cxn ang="0">
                    <a:pos x="73" y="280"/>
                  </a:cxn>
                  <a:cxn ang="0">
                    <a:pos x="72" y="322"/>
                  </a:cxn>
                  <a:cxn ang="0">
                    <a:pos x="78" y="340"/>
                  </a:cxn>
                  <a:cxn ang="0">
                    <a:pos x="80" y="319"/>
                  </a:cxn>
                  <a:cxn ang="0">
                    <a:pos x="135" y="379"/>
                  </a:cxn>
                  <a:cxn ang="0">
                    <a:pos x="85" y="290"/>
                  </a:cxn>
                  <a:cxn ang="0">
                    <a:pos x="96" y="310"/>
                  </a:cxn>
                  <a:cxn ang="0">
                    <a:pos x="81" y="260"/>
                  </a:cxn>
                  <a:cxn ang="0">
                    <a:pos x="141" y="299"/>
                  </a:cxn>
                  <a:cxn ang="0">
                    <a:pos x="81" y="245"/>
                  </a:cxn>
                  <a:cxn ang="0">
                    <a:pos x="89" y="233"/>
                  </a:cxn>
                  <a:cxn ang="0">
                    <a:pos x="83" y="212"/>
                  </a:cxn>
                  <a:cxn ang="0">
                    <a:pos x="92" y="212"/>
                  </a:cxn>
                  <a:cxn ang="0">
                    <a:pos x="120" y="250"/>
                  </a:cxn>
                  <a:cxn ang="0">
                    <a:pos x="93" y="178"/>
                  </a:cxn>
                  <a:cxn ang="0">
                    <a:pos x="88" y="152"/>
                  </a:cxn>
                  <a:cxn ang="0">
                    <a:pos x="96" y="148"/>
                  </a:cxn>
                  <a:cxn ang="0">
                    <a:pos x="94" y="122"/>
                  </a:cxn>
                  <a:cxn ang="0">
                    <a:pos x="97" y="119"/>
                  </a:cxn>
                  <a:cxn ang="0">
                    <a:pos x="116" y="142"/>
                  </a:cxn>
                  <a:cxn ang="0">
                    <a:pos x="102" y="106"/>
                  </a:cxn>
                  <a:cxn ang="0">
                    <a:pos x="103" y="74"/>
                  </a:cxn>
                  <a:cxn ang="0">
                    <a:pos x="102" y="56"/>
                  </a:cxn>
                  <a:cxn ang="0">
                    <a:pos x="117" y="56"/>
                  </a:cxn>
                  <a:cxn ang="0">
                    <a:pos x="112" y="30"/>
                  </a:cxn>
                  <a:cxn ang="0">
                    <a:pos x="120" y="24"/>
                  </a:cxn>
                  <a:cxn ang="0">
                    <a:pos x="118" y="0"/>
                  </a:cxn>
                </a:cxnLst>
                <a:rect l="0" t="0" r="r" b="b"/>
                <a:pathLst>
                  <a:path w="154" h="444">
                    <a:moveTo>
                      <a:pt x="118" y="0"/>
                    </a:moveTo>
                    <a:lnTo>
                      <a:pt x="112" y="1"/>
                    </a:lnTo>
                    <a:lnTo>
                      <a:pt x="103" y="5"/>
                    </a:lnTo>
                    <a:lnTo>
                      <a:pt x="109" y="7"/>
                    </a:lnTo>
                    <a:lnTo>
                      <a:pt x="104" y="12"/>
                    </a:lnTo>
                    <a:lnTo>
                      <a:pt x="98" y="18"/>
                    </a:lnTo>
                    <a:lnTo>
                      <a:pt x="90" y="21"/>
                    </a:lnTo>
                    <a:lnTo>
                      <a:pt x="78" y="20"/>
                    </a:lnTo>
                    <a:lnTo>
                      <a:pt x="64" y="17"/>
                    </a:lnTo>
                    <a:lnTo>
                      <a:pt x="30" y="20"/>
                    </a:lnTo>
                    <a:lnTo>
                      <a:pt x="64" y="17"/>
                    </a:lnTo>
                    <a:lnTo>
                      <a:pt x="78" y="23"/>
                    </a:lnTo>
                    <a:lnTo>
                      <a:pt x="90" y="21"/>
                    </a:lnTo>
                    <a:lnTo>
                      <a:pt x="98" y="25"/>
                    </a:lnTo>
                    <a:lnTo>
                      <a:pt x="92" y="30"/>
                    </a:lnTo>
                    <a:lnTo>
                      <a:pt x="96" y="33"/>
                    </a:lnTo>
                    <a:lnTo>
                      <a:pt x="85" y="43"/>
                    </a:lnTo>
                    <a:lnTo>
                      <a:pt x="60" y="41"/>
                    </a:lnTo>
                    <a:lnTo>
                      <a:pt x="28" y="76"/>
                    </a:lnTo>
                    <a:lnTo>
                      <a:pt x="60" y="43"/>
                    </a:lnTo>
                    <a:lnTo>
                      <a:pt x="85" y="46"/>
                    </a:lnTo>
                    <a:lnTo>
                      <a:pt x="92" y="46"/>
                    </a:lnTo>
                    <a:lnTo>
                      <a:pt x="79" y="57"/>
                    </a:lnTo>
                    <a:lnTo>
                      <a:pt x="88" y="57"/>
                    </a:lnTo>
                    <a:lnTo>
                      <a:pt x="73" y="71"/>
                    </a:lnTo>
                    <a:lnTo>
                      <a:pt x="46" y="89"/>
                    </a:lnTo>
                    <a:lnTo>
                      <a:pt x="16" y="120"/>
                    </a:lnTo>
                    <a:lnTo>
                      <a:pt x="47" y="92"/>
                    </a:lnTo>
                    <a:lnTo>
                      <a:pt x="74" y="74"/>
                    </a:lnTo>
                    <a:lnTo>
                      <a:pt x="82" y="74"/>
                    </a:lnTo>
                    <a:lnTo>
                      <a:pt x="70" y="84"/>
                    </a:lnTo>
                    <a:lnTo>
                      <a:pt x="78" y="87"/>
                    </a:lnTo>
                    <a:lnTo>
                      <a:pt x="68" y="102"/>
                    </a:lnTo>
                    <a:lnTo>
                      <a:pt x="2" y="208"/>
                    </a:lnTo>
                    <a:lnTo>
                      <a:pt x="68" y="103"/>
                    </a:lnTo>
                    <a:lnTo>
                      <a:pt x="77" y="103"/>
                    </a:lnTo>
                    <a:lnTo>
                      <a:pt x="67" y="119"/>
                    </a:lnTo>
                    <a:lnTo>
                      <a:pt x="74" y="117"/>
                    </a:lnTo>
                    <a:lnTo>
                      <a:pt x="64" y="138"/>
                    </a:lnTo>
                    <a:lnTo>
                      <a:pt x="38" y="175"/>
                    </a:lnTo>
                    <a:lnTo>
                      <a:pt x="10" y="228"/>
                    </a:lnTo>
                    <a:lnTo>
                      <a:pt x="38" y="175"/>
                    </a:lnTo>
                    <a:lnTo>
                      <a:pt x="65" y="139"/>
                    </a:lnTo>
                    <a:lnTo>
                      <a:pt x="74" y="135"/>
                    </a:lnTo>
                    <a:lnTo>
                      <a:pt x="68" y="148"/>
                    </a:lnTo>
                    <a:lnTo>
                      <a:pt x="73" y="146"/>
                    </a:lnTo>
                    <a:lnTo>
                      <a:pt x="64" y="166"/>
                    </a:lnTo>
                    <a:lnTo>
                      <a:pt x="43" y="204"/>
                    </a:lnTo>
                    <a:lnTo>
                      <a:pt x="0" y="254"/>
                    </a:lnTo>
                    <a:lnTo>
                      <a:pt x="41" y="205"/>
                    </a:lnTo>
                    <a:lnTo>
                      <a:pt x="65" y="166"/>
                    </a:lnTo>
                    <a:lnTo>
                      <a:pt x="69" y="166"/>
                    </a:lnTo>
                    <a:lnTo>
                      <a:pt x="29" y="280"/>
                    </a:lnTo>
                    <a:lnTo>
                      <a:pt x="71" y="166"/>
                    </a:lnTo>
                    <a:lnTo>
                      <a:pt x="65" y="182"/>
                    </a:lnTo>
                    <a:lnTo>
                      <a:pt x="71" y="176"/>
                    </a:lnTo>
                    <a:lnTo>
                      <a:pt x="63" y="201"/>
                    </a:lnTo>
                    <a:lnTo>
                      <a:pt x="34" y="253"/>
                    </a:lnTo>
                    <a:lnTo>
                      <a:pt x="63" y="204"/>
                    </a:lnTo>
                    <a:lnTo>
                      <a:pt x="70" y="201"/>
                    </a:lnTo>
                    <a:lnTo>
                      <a:pt x="63" y="215"/>
                    </a:lnTo>
                    <a:lnTo>
                      <a:pt x="29" y="319"/>
                    </a:lnTo>
                    <a:lnTo>
                      <a:pt x="55" y="238"/>
                    </a:lnTo>
                    <a:lnTo>
                      <a:pt x="64" y="215"/>
                    </a:lnTo>
                    <a:lnTo>
                      <a:pt x="70" y="212"/>
                    </a:lnTo>
                    <a:lnTo>
                      <a:pt x="64" y="230"/>
                    </a:lnTo>
                    <a:lnTo>
                      <a:pt x="69" y="227"/>
                    </a:lnTo>
                    <a:lnTo>
                      <a:pt x="60" y="247"/>
                    </a:lnTo>
                    <a:lnTo>
                      <a:pt x="56" y="264"/>
                    </a:lnTo>
                    <a:lnTo>
                      <a:pt x="14" y="323"/>
                    </a:lnTo>
                    <a:lnTo>
                      <a:pt x="57" y="266"/>
                    </a:lnTo>
                    <a:lnTo>
                      <a:pt x="63" y="253"/>
                    </a:lnTo>
                    <a:lnTo>
                      <a:pt x="68" y="250"/>
                    </a:lnTo>
                    <a:lnTo>
                      <a:pt x="57" y="283"/>
                    </a:lnTo>
                    <a:lnTo>
                      <a:pt x="69" y="250"/>
                    </a:lnTo>
                    <a:lnTo>
                      <a:pt x="63" y="266"/>
                    </a:lnTo>
                    <a:lnTo>
                      <a:pt x="70" y="261"/>
                    </a:lnTo>
                    <a:lnTo>
                      <a:pt x="64" y="276"/>
                    </a:lnTo>
                    <a:lnTo>
                      <a:pt x="50" y="325"/>
                    </a:lnTo>
                    <a:lnTo>
                      <a:pt x="36" y="353"/>
                    </a:lnTo>
                    <a:lnTo>
                      <a:pt x="50" y="325"/>
                    </a:lnTo>
                    <a:lnTo>
                      <a:pt x="65" y="277"/>
                    </a:lnTo>
                    <a:lnTo>
                      <a:pt x="71" y="276"/>
                    </a:lnTo>
                    <a:lnTo>
                      <a:pt x="69" y="287"/>
                    </a:lnTo>
                    <a:lnTo>
                      <a:pt x="57" y="319"/>
                    </a:lnTo>
                    <a:lnTo>
                      <a:pt x="70" y="290"/>
                    </a:lnTo>
                    <a:lnTo>
                      <a:pt x="73" y="280"/>
                    </a:lnTo>
                    <a:lnTo>
                      <a:pt x="68" y="306"/>
                    </a:lnTo>
                    <a:lnTo>
                      <a:pt x="74" y="302"/>
                    </a:lnTo>
                    <a:lnTo>
                      <a:pt x="72" y="322"/>
                    </a:lnTo>
                    <a:lnTo>
                      <a:pt x="76" y="313"/>
                    </a:lnTo>
                    <a:lnTo>
                      <a:pt x="79" y="320"/>
                    </a:lnTo>
                    <a:lnTo>
                      <a:pt x="78" y="340"/>
                    </a:lnTo>
                    <a:lnTo>
                      <a:pt x="51" y="443"/>
                    </a:lnTo>
                    <a:lnTo>
                      <a:pt x="80" y="340"/>
                    </a:lnTo>
                    <a:lnTo>
                      <a:pt x="80" y="319"/>
                    </a:lnTo>
                    <a:lnTo>
                      <a:pt x="80" y="304"/>
                    </a:lnTo>
                    <a:lnTo>
                      <a:pt x="86" y="313"/>
                    </a:lnTo>
                    <a:lnTo>
                      <a:pt x="135" y="379"/>
                    </a:lnTo>
                    <a:lnTo>
                      <a:pt x="84" y="306"/>
                    </a:lnTo>
                    <a:lnTo>
                      <a:pt x="80" y="287"/>
                    </a:lnTo>
                    <a:lnTo>
                      <a:pt x="85" y="290"/>
                    </a:lnTo>
                    <a:lnTo>
                      <a:pt x="78" y="267"/>
                    </a:lnTo>
                    <a:lnTo>
                      <a:pt x="84" y="277"/>
                    </a:lnTo>
                    <a:lnTo>
                      <a:pt x="96" y="310"/>
                    </a:lnTo>
                    <a:lnTo>
                      <a:pt x="85" y="274"/>
                    </a:lnTo>
                    <a:lnTo>
                      <a:pt x="80" y="260"/>
                    </a:lnTo>
                    <a:lnTo>
                      <a:pt x="81" y="260"/>
                    </a:lnTo>
                    <a:lnTo>
                      <a:pt x="88" y="267"/>
                    </a:lnTo>
                    <a:lnTo>
                      <a:pt x="99" y="286"/>
                    </a:lnTo>
                    <a:lnTo>
                      <a:pt x="141" y="299"/>
                    </a:lnTo>
                    <a:lnTo>
                      <a:pt x="98" y="283"/>
                    </a:lnTo>
                    <a:lnTo>
                      <a:pt x="85" y="261"/>
                    </a:lnTo>
                    <a:lnTo>
                      <a:pt x="81" y="245"/>
                    </a:lnTo>
                    <a:lnTo>
                      <a:pt x="88" y="245"/>
                    </a:lnTo>
                    <a:lnTo>
                      <a:pt x="81" y="230"/>
                    </a:lnTo>
                    <a:lnTo>
                      <a:pt x="89" y="233"/>
                    </a:lnTo>
                    <a:lnTo>
                      <a:pt x="118" y="264"/>
                    </a:lnTo>
                    <a:lnTo>
                      <a:pt x="89" y="231"/>
                    </a:lnTo>
                    <a:lnTo>
                      <a:pt x="83" y="212"/>
                    </a:lnTo>
                    <a:lnTo>
                      <a:pt x="90" y="218"/>
                    </a:lnTo>
                    <a:lnTo>
                      <a:pt x="85" y="202"/>
                    </a:lnTo>
                    <a:lnTo>
                      <a:pt x="92" y="212"/>
                    </a:lnTo>
                    <a:lnTo>
                      <a:pt x="88" y="189"/>
                    </a:lnTo>
                    <a:lnTo>
                      <a:pt x="93" y="201"/>
                    </a:lnTo>
                    <a:lnTo>
                      <a:pt x="120" y="250"/>
                    </a:lnTo>
                    <a:lnTo>
                      <a:pt x="92" y="201"/>
                    </a:lnTo>
                    <a:lnTo>
                      <a:pt x="86" y="172"/>
                    </a:lnTo>
                    <a:lnTo>
                      <a:pt x="93" y="178"/>
                    </a:lnTo>
                    <a:lnTo>
                      <a:pt x="136" y="207"/>
                    </a:lnTo>
                    <a:lnTo>
                      <a:pt x="93" y="176"/>
                    </a:lnTo>
                    <a:lnTo>
                      <a:pt x="88" y="152"/>
                    </a:lnTo>
                    <a:lnTo>
                      <a:pt x="94" y="156"/>
                    </a:lnTo>
                    <a:lnTo>
                      <a:pt x="89" y="142"/>
                    </a:lnTo>
                    <a:lnTo>
                      <a:pt x="96" y="148"/>
                    </a:lnTo>
                    <a:lnTo>
                      <a:pt x="115" y="217"/>
                    </a:lnTo>
                    <a:lnTo>
                      <a:pt x="94" y="140"/>
                    </a:lnTo>
                    <a:lnTo>
                      <a:pt x="94" y="122"/>
                    </a:lnTo>
                    <a:lnTo>
                      <a:pt x="101" y="130"/>
                    </a:lnTo>
                    <a:lnTo>
                      <a:pt x="112" y="169"/>
                    </a:lnTo>
                    <a:lnTo>
                      <a:pt x="97" y="119"/>
                    </a:lnTo>
                    <a:lnTo>
                      <a:pt x="96" y="103"/>
                    </a:lnTo>
                    <a:lnTo>
                      <a:pt x="101" y="110"/>
                    </a:lnTo>
                    <a:lnTo>
                      <a:pt x="116" y="142"/>
                    </a:lnTo>
                    <a:lnTo>
                      <a:pt x="153" y="159"/>
                    </a:lnTo>
                    <a:lnTo>
                      <a:pt x="115" y="139"/>
                    </a:lnTo>
                    <a:lnTo>
                      <a:pt x="102" y="106"/>
                    </a:lnTo>
                    <a:lnTo>
                      <a:pt x="99" y="84"/>
                    </a:lnTo>
                    <a:lnTo>
                      <a:pt x="106" y="94"/>
                    </a:lnTo>
                    <a:lnTo>
                      <a:pt x="103" y="74"/>
                    </a:lnTo>
                    <a:lnTo>
                      <a:pt x="127" y="128"/>
                    </a:lnTo>
                    <a:lnTo>
                      <a:pt x="104" y="71"/>
                    </a:lnTo>
                    <a:lnTo>
                      <a:pt x="102" y="56"/>
                    </a:lnTo>
                    <a:lnTo>
                      <a:pt x="109" y="69"/>
                    </a:lnTo>
                    <a:lnTo>
                      <a:pt x="108" y="44"/>
                    </a:lnTo>
                    <a:lnTo>
                      <a:pt x="117" y="56"/>
                    </a:lnTo>
                    <a:lnTo>
                      <a:pt x="151" y="97"/>
                    </a:lnTo>
                    <a:lnTo>
                      <a:pt x="117" y="54"/>
                    </a:lnTo>
                    <a:lnTo>
                      <a:pt x="112" y="30"/>
                    </a:lnTo>
                    <a:lnTo>
                      <a:pt x="118" y="37"/>
                    </a:lnTo>
                    <a:lnTo>
                      <a:pt x="115" y="18"/>
                    </a:lnTo>
                    <a:lnTo>
                      <a:pt x="120" y="24"/>
                    </a:lnTo>
                    <a:lnTo>
                      <a:pt x="121" y="10"/>
                    </a:lnTo>
                    <a:lnTo>
                      <a:pt x="120" y="4"/>
                    </a:lnTo>
                    <a:lnTo>
                      <a:pt x="11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2" name="Freeform 100"/>
              <p:cNvSpPr>
                <a:spLocks/>
              </p:cNvSpPr>
              <p:nvPr/>
            </p:nvSpPr>
            <p:spPr bwMode="ltGray">
              <a:xfrm>
                <a:off x="5642" y="3851"/>
                <a:ext cx="42" cy="254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10" y="4"/>
                  </a:cxn>
                  <a:cxn ang="0">
                    <a:pos x="24" y="50"/>
                  </a:cxn>
                  <a:cxn ang="0">
                    <a:pos x="32" y="92"/>
                  </a:cxn>
                  <a:cxn ang="0">
                    <a:pos x="41" y="145"/>
                  </a:cxn>
                  <a:cxn ang="0">
                    <a:pos x="41" y="202"/>
                  </a:cxn>
                  <a:cxn ang="0">
                    <a:pos x="36" y="253"/>
                  </a:cxn>
                  <a:cxn ang="0">
                    <a:pos x="32" y="253"/>
                  </a:cxn>
                  <a:cxn ang="0">
                    <a:pos x="36" y="202"/>
                  </a:cxn>
                  <a:cxn ang="0">
                    <a:pos x="36" y="161"/>
                  </a:cxn>
                  <a:cxn ang="0">
                    <a:pos x="28" y="115"/>
                  </a:cxn>
                  <a:cxn ang="0">
                    <a:pos x="16" y="69"/>
                  </a:cxn>
                  <a:cxn ang="0">
                    <a:pos x="0" y="11"/>
                  </a:cxn>
                  <a:cxn ang="0">
                    <a:pos x="8" y="0"/>
                  </a:cxn>
                </a:cxnLst>
                <a:rect l="0" t="0" r="r" b="b"/>
                <a:pathLst>
                  <a:path w="42" h="254">
                    <a:moveTo>
                      <a:pt x="8" y="0"/>
                    </a:moveTo>
                    <a:lnTo>
                      <a:pt x="10" y="4"/>
                    </a:lnTo>
                    <a:lnTo>
                      <a:pt x="24" y="50"/>
                    </a:lnTo>
                    <a:lnTo>
                      <a:pt x="32" y="92"/>
                    </a:lnTo>
                    <a:lnTo>
                      <a:pt x="41" y="145"/>
                    </a:lnTo>
                    <a:lnTo>
                      <a:pt x="41" y="202"/>
                    </a:lnTo>
                    <a:lnTo>
                      <a:pt x="36" y="253"/>
                    </a:lnTo>
                    <a:lnTo>
                      <a:pt x="32" y="253"/>
                    </a:lnTo>
                    <a:lnTo>
                      <a:pt x="36" y="202"/>
                    </a:lnTo>
                    <a:lnTo>
                      <a:pt x="36" y="161"/>
                    </a:lnTo>
                    <a:lnTo>
                      <a:pt x="28" y="115"/>
                    </a:lnTo>
                    <a:lnTo>
                      <a:pt x="16" y="69"/>
                    </a:lnTo>
                    <a:lnTo>
                      <a:pt x="0" y="11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3" name="Freeform 101"/>
              <p:cNvSpPr>
                <a:spLocks/>
              </p:cNvSpPr>
              <p:nvPr/>
            </p:nvSpPr>
            <p:spPr bwMode="ltGray">
              <a:xfrm>
                <a:off x="4706" y="3391"/>
                <a:ext cx="37" cy="433"/>
              </a:xfrm>
              <a:custGeom>
                <a:avLst/>
                <a:gdLst/>
                <a:ahLst/>
                <a:cxnLst>
                  <a:cxn ang="0">
                    <a:pos x="28" y="0"/>
                  </a:cxn>
                  <a:cxn ang="0">
                    <a:pos x="36" y="15"/>
                  </a:cxn>
                  <a:cxn ang="0">
                    <a:pos x="25" y="180"/>
                  </a:cxn>
                  <a:cxn ang="0">
                    <a:pos x="27" y="227"/>
                  </a:cxn>
                  <a:cxn ang="0">
                    <a:pos x="31" y="432"/>
                  </a:cxn>
                  <a:cxn ang="0">
                    <a:pos x="9" y="269"/>
                  </a:cxn>
                  <a:cxn ang="0">
                    <a:pos x="5" y="221"/>
                  </a:cxn>
                  <a:cxn ang="0">
                    <a:pos x="1" y="184"/>
                  </a:cxn>
                  <a:cxn ang="0">
                    <a:pos x="0" y="146"/>
                  </a:cxn>
                  <a:cxn ang="0">
                    <a:pos x="4" y="109"/>
                  </a:cxn>
                  <a:cxn ang="0">
                    <a:pos x="8" y="61"/>
                  </a:cxn>
                  <a:cxn ang="0">
                    <a:pos x="28" y="0"/>
                  </a:cxn>
                </a:cxnLst>
                <a:rect l="0" t="0" r="r" b="b"/>
                <a:pathLst>
                  <a:path w="37" h="433">
                    <a:moveTo>
                      <a:pt x="28" y="0"/>
                    </a:moveTo>
                    <a:lnTo>
                      <a:pt x="36" y="15"/>
                    </a:lnTo>
                    <a:lnTo>
                      <a:pt x="25" y="180"/>
                    </a:lnTo>
                    <a:lnTo>
                      <a:pt x="27" y="227"/>
                    </a:lnTo>
                    <a:lnTo>
                      <a:pt x="31" y="432"/>
                    </a:lnTo>
                    <a:lnTo>
                      <a:pt x="9" y="269"/>
                    </a:lnTo>
                    <a:lnTo>
                      <a:pt x="5" y="221"/>
                    </a:lnTo>
                    <a:lnTo>
                      <a:pt x="1" y="184"/>
                    </a:lnTo>
                    <a:lnTo>
                      <a:pt x="0" y="146"/>
                    </a:lnTo>
                    <a:lnTo>
                      <a:pt x="4" y="109"/>
                    </a:lnTo>
                    <a:lnTo>
                      <a:pt x="8" y="61"/>
                    </a:lnTo>
                    <a:lnTo>
                      <a:pt x="2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4" name="Freeform 102"/>
              <p:cNvSpPr>
                <a:spLocks/>
              </p:cNvSpPr>
              <p:nvPr/>
            </p:nvSpPr>
            <p:spPr bwMode="ltGray">
              <a:xfrm>
                <a:off x="4368" y="3258"/>
                <a:ext cx="224" cy="609"/>
              </a:xfrm>
              <a:custGeom>
                <a:avLst/>
                <a:gdLst/>
                <a:ahLst/>
                <a:cxnLst>
                  <a:cxn ang="0">
                    <a:pos x="124" y="24"/>
                  </a:cxn>
                  <a:cxn ang="0">
                    <a:pos x="115" y="45"/>
                  </a:cxn>
                  <a:cxn ang="0">
                    <a:pos x="41" y="61"/>
                  </a:cxn>
                  <a:cxn ang="0">
                    <a:pos x="110" y="61"/>
                  </a:cxn>
                  <a:cxn ang="0">
                    <a:pos x="90" y="106"/>
                  </a:cxn>
                  <a:cxn ang="0">
                    <a:pos x="79" y="129"/>
                  </a:cxn>
                  <a:cxn ang="0">
                    <a:pos x="89" y="132"/>
                  </a:cxn>
                  <a:cxn ang="0">
                    <a:pos x="54" y="168"/>
                  </a:cxn>
                  <a:cxn ang="0">
                    <a:pos x="81" y="168"/>
                  </a:cxn>
                  <a:cxn ang="0">
                    <a:pos x="73" y="183"/>
                  </a:cxn>
                  <a:cxn ang="0">
                    <a:pos x="79" y="195"/>
                  </a:cxn>
                  <a:cxn ang="0">
                    <a:pos x="14" y="258"/>
                  </a:cxn>
                  <a:cxn ang="0">
                    <a:pos x="74" y="242"/>
                  </a:cxn>
                  <a:cxn ang="0">
                    <a:pos x="80" y="263"/>
                  </a:cxn>
                  <a:cxn ang="0">
                    <a:pos x="31" y="321"/>
                  </a:cxn>
                  <a:cxn ang="0">
                    <a:pos x="49" y="311"/>
                  </a:cxn>
                  <a:cxn ang="0">
                    <a:pos x="64" y="326"/>
                  </a:cxn>
                  <a:cxn ang="0">
                    <a:pos x="0" y="439"/>
                  </a:cxn>
                  <a:cxn ang="0">
                    <a:pos x="55" y="376"/>
                  </a:cxn>
                  <a:cxn ang="0">
                    <a:pos x="63" y="399"/>
                  </a:cxn>
                  <a:cxn ang="0">
                    <a:pos x="49" y="425"/>
                  </a:cxn>
                  <a:cxn ang="0">
                    <a:pos x="57" y="444"/>
                  </a:cxn>
                  <a:cxn ang="0">
                    <a:pos x="50" y="487"/>
                  </a:cxn>
                  <a:cxn ang="0">
                    <a:pos x="42" y="573"/>
                  </a:cxn>
                  <a:cxn ang="0">
                    <a:pos x="63" y="503"/>
                  </a:cxn>
                  <a:cxn ang="0">
                    <a:pos x="103" y="606"/>
                  </a:cxn>
                  <a:cxn ang="0">
                    <a:pos x="89" y="461"/>
                  </a:cxn>
                  <a:cxn ang="0">
                    <a:pos x="83" y="412"/>
                  </a:cxn>
                  <a:cxn ang="0">
                    <a:pos x="178" y="606"/>
                  </a:cxn>
                  <a:cxn ang="0">
                    <a:pos x="91" y="385"/>
                  </a:cxn>
                  <a:cxn ang="0">
                    <a:pos x="103" y="376"/>
                  </a:cxn>
                  <a:cxn ang="0">
                    <a:pos x="113" y="419"/>
                  </a:cxn>
                  <a:cxn ang="0">
                    <a:pos x="107" y="337"/>
                  </a:cxn>
                  <a:cxn ang="0">
                    <a:pos x="158" y="526"/>
                  </a:cxn>
                  <a:cxn ang="0">
                    <a:pos x="121" y="274"/>
                  </a:cxn>
                  <a:cxn ang="0">
                    <a:pos x="115" y="234"/>
                  </a:cxn>
                  <a:cxn ang="0">
                    <a:pos x="118" y="199"/>
                  </a:cxn>
                  <a:cxn ang="0">
                    <a:pos x="124" y="168"/>
                  </a:cxn>
                  <a:cxn ang="0">
                    <a:pos x="189" y="336"/>
                  </a:cxn>
                  <a:cxn ang="0">
                    <a:pos x="148" y="240"/>
                  </a:cxn>
                  <a:cxn ang="0">
                    <a:pos x="139" y="148"/>
                  </a:cxn>
                  <a:cxn ang="0">
                    <a:pos x="149" y="163"/>
                  </a:cxn>
                  <a:cxn ang="0">
                    <a:pos x="144" y="132"/>
                  </a:cxn>
                  <a:cxn ang="0">
                    <a:pos x="158" y="132"/>
                  </a:cxn>
                  <a:cxn ang="0">
                    <a:pos x="151" y="87"/>
                  </a:cxn>
                  <a:cxn ang="0">
                    <a:pos x="156" y="47"/>
                  </a:cxn>
                  <a:cxn ang="0">
                    <a:pos x="145" y="18"/>
                  </a:cxn>
                </a:cxnLst>
                <a:rect l="0" t="0" r="r" b="b"/>
                <a:pathLst>
                  <a:path w="224" h="609">
                    <a:moveTo>
                      <a:pt x="152" y="0"/>
                    </a:moveTo>
                    <a:lnTo>
                      <a:pt x="140" y="18"/>
                    </a:lnTo>
                    <a:lnTo>
                      <a:pt x="124" y="24"/>
                    </a:lnTo>
                    <a:lnTo>
                      <a:pt x="115" y="28"/>
                    </a:lnTo>
                    <a:lnTo>
                      <a:pt x="107" y="44"/>
                    </a:lnTo>
                    <a:lnTo>
                      <a:pt x="115" y="45"/>
                    </a:lnTo>
                    <a:lnTo>
                      <a:pt x="103" y="56"/>
                    </a:lnTo>
                    <a:lnTo>
                      <a:pt x="84" y="61"/>
                    </a:lnTo>
                    <a:lnTo>
                      <a:pt x="41" y="61"/>
                    </a:lnTo>
                    <a:lnTo>
                      <a:pt x="85" y="66"/>
                    </a:lnTo>
                    <a:lnTo>
                      <a:pt x="103" y="57"/>
                    </a:lnTo>
                    <a:lnTo>
                      <a:pt x="110" y="61"/>
                    </a:lnTo>
                    <a:lnTo>
                      <a:pt x="91" y="81"/>
                    </a:lnTo>
                    <a:lnTo>
                      <a:pt x="105" y="87"/>
                    </a:lnTo>
                    <a:lnTo>
                      <a:pt x="90" y="106"/>
                    </a:lnTo>
                    <a:lnTo>
                      <a:pt x="79" y="125"/>
                    </a:lnTo>
                    <a:lnTo>
                      <a:pt x="12" y="132"/>
                    </a:lnTo>
                    <a:lnTo>
                      <a:pt x="79" y="129"/>
                    </a:lnTo>
                    <a:lnTo>
                      <a:pt x="90" y="112"/>
                    </a:lnTo>
                    <a:lnTo>
                      <a:pt x="101" y="116"/>
                    </a:lnTo>
                    <a:lnTo>
                      <a:pt x="89" y="132"/>
                    </a:lnTo>
                    <a:lnTo>
                      <a:pt x="54" y="166"/>
                    </a:lnTo>
                    <a:lnTo>
                      <a:pt x="17" y="176"/>
                    </a:lnTo>
                    <a:lnTo>
                      <a:pt x="54" y="168"/>
                    </a:lnTo>
                    <a:lnTo>
                      <a:pt x="89" y="139"/>
                    </a:lnTo>
                    <a:lnTo>
                      <a:pt x="95" y="148"/>
                    </a:lnTo>
                    <a:lnTo>
                      <a:pt x="81" y="168"/>
                    </a:lnTo>
                    <a:lnTo>
                      <a:pt x="73" y="182"/>
                    </a:lnTo>
                    <a:lnTo>
                      <a:pt x="26" y="209"/>
                    </a:lnTo>
                    <a:lnTo>
                      <a:pt x="73" y="183"/>
                    </a:lnTo>
                    <a:lnTo>
                      <a:pt x="81" y="172"/>
                    </a:lnTo>
                    <a:lnTo>
                      <a:pt x="92" y="175"/>
                    </a:lnTo>
                    <a:lnTo>
                      <a:pt x="79" y="195"/>
                    </a:lnTo>
                    <a:lnTo>
                      <a:pt x="90" y="196"/>
                    </a:lnTo>
                    <a:lnTo>
                      <a:pt x="69" y="219"/>
                    </a:lnTo>
                    <a:lnTo>
                      <a:pt x="14" y="258"/>
                    </a:lnTo>
                    <a:lnTo>
                      <a:pt x="69" y="224"/>
                    </a:lnTo>
                    <a:lnTo>
                      <a:pt x="88" y="221"/>
                    </a:lnTo>
                    <a:lnTo>
                      <a:pt x="74" y="242"/>
                    </a:lnTo>
                    <a:lnTo>
                      <a:pt x="84" y="240"/>
                    </a:lnTo>
                    <a:lnTo>
                      <a:pt x="69" y="265"/>
                    </a:lnTo>
                    <a:lnTo>
                      <a:pt x="80" y="263"/>
                    </a:lnTo>
                    <a:lnTo>
                      <a:pt x="68" y="287"/>
                    </a:lnTo>
                    <a:lnTo>
                      <a:pt x="49" y="309"/>
                    </a:lnTo>
                    <a:lnTo>
                      <a:pt x="31" y="321"/>
                    </a:lnTo>
                    <a:lnTo>
                      <a:pt x="4" y="326"/>
                    </a:lnTo>
                    <a:lnTo>
                      <a:pt x="30" y="326"/>
                    </a:lnTo>
                    <a:lnTo>
                      <a:pt x="49" y="311"/>
                    </a:lnTo>
                    <a:lnTo>
                      <a:pt x="68" y="294"/>
                    </a:lnTo>
                    <a:lnTo>
                      <a:pt x="80" y="297"/>
                    </a:lnTo>
                    <a:lnTo>
                      <a:pt x="64" y="326"/>
                    </a:lnTo>
                    <a:lnTo>
                      <a:pt x="76" y="326"/>
                    </a:lnTo>
                    <a:lnTo>
                      <a:pt x="60" y="347"/>
                    </a:lnTo>
                    <a:lnTo>
                      <a:pt x="0" y="439"/>
                    </a:lnTo>
                    <a:lnTo>
                      <a:pt x="62" y="350"/>
                    </a:lnTo>
                    <a:lnTo>
                      <a:pt x="72" y="353"/>
                    </a:lnTo>
                    <a:lnTo>
                      <a:pt x="55" y="376"/>
                    </a:lnTo>
                    <a:lnTo>
                      <a:pt x="66" y="382"/>
                    </a:lnTo>
                    <a:lnTo>
                      <a:pt x="51" y="403"/>
                    </a:lnTo>
                    <a:lnTo>
                      <a:pt x="63" y="399"/>
                    </a:lnTo>
                    <a:lnTo>
                      <a:pt x="26" y="472"/>
                    </a:lnTo>
                    <a:lnTo>
                      <a:pt x="64" y="403"/>
                    </a:lnTo>
                    <a:lnTo>
                      <a:pt x="49" y="425"/>
                    </a:lnTo>
                    <a:lnTo>
                      <a:pt x="59" y="425"/>
                    </a:lnTo>
                    <a:lnTo>
                      <a:pt x="49" y="449"/>
                    </a:lnTo>
                    <a:lnTo>
                      <a:pt x="57" y="444"/>
                    </a:lnTo>
                    <a:lnTo>
                      <a:pt x="46" y="472"/>
                    </a:lnTo>
                    <a:lnTo>
                      <a:pt x="57" y="452"/>
                    </a:lnTo>
                    <a:lnTo>
                      <a:pt x="50" y="487"/>
                    </a:lnTo>
                    <a:lnTo>
                      <a:pt x="41" y="573"/>
                    </a:lnTo>
                    <a:lnTo>
                      <a:pt x="46" y="608"/>
                    </a:lnTo>
                    <a:lnTo>
                      <a:pt x="42" y="573"/>
                    </a:lnTo>
                    <a:lnTo>
                      <a:pt x="51" y="488"/>
                    </a:lnTo>
                    <a:lnTo>
                      <a:pt x="60" y="478"/>
                    </a:lnTo>
                    <a:lnTo>
                      <a:pt x="63" y="503"/>
                    </a:lnTo>
                    <a:lnTo>
                      <a:pt x="69" y="472"/>
                    </a:lnTo>
                    <a:lnTo>
                      <a:pt x="77" y="482"/>
                    </a:lnTo>
                    <a:lnTo>
                      <a:pt x="103" y="606"/>
                    </a:lnTo>
                    <a:lnTo>
                      <a:pt x="79" y="472"/>
                    </a:lnTo>
                    <a:lnTo>
                      <a:pt x="79" y="444"/>
                    </a:lnTo>
                    <a:lnTo>
                      <a:pt x="89" y="461"/>
                    </a:lnTo>
                    <a:lnTo>
                      <a:pt x="89" y="551"/>
                    </a:lnTo>
                    <a:lnTo>
                      <a:pt x="89" y="454"/>
                    </a:lnTo>
                    <a:lnTo>
                      <a:pt x="83" y="412"/>
                    </a:lnTo>
                    <a:lnTo>
                      <a:pt x="93" y="434"/>
                    </a:lnTo>
                    <a:lnTo>
                      <a:pt x="110" y="503"/>
                    </a:lnTo>
                    <a:lnTo>
                      <a:pt x="178" y="606"/>
                    </a:lnTo>
                    <a:lnTo>
                      <a:pt x="111" y="498"/>
                    </a:lnTo>
                    <a:lnTo>
                      <a:pt x="93" y="428"/>
                    </a:lnTo>
                    <a:lnTo>
                      <a:pt x="91" y="385"/>
                    </a:lnTo>
                    <a:lnTo>
                      <a:pt x="100" y="406"/>
                    </a:lnTo>
                    <a:lnTo>
                      <a:pt x="95" y="357"/>
                    </a:lnTo>
                    <a:lnTo>
                      <a:pt x="103" y="376"/>
                    </a:lnTo>
                    <a:lnTo>
                      <a:pt x="111" y="421"/>
                    </a:lnTo>
                    <a:lnTo>
                      <a:pt x="152" y="574"/>
                    </a:lnTo>
                    <a:lnTo>
                      <a:pt x="113" y="419"/>
                    </a:lnTo>
                    <a:lnTo>
                      <a:pt x="103" y="376"/>
                    </a:lnTo>
                    <a:lnTo>
                      <a:pt x="101" y="321"/>
                    </a:lnTo>
                    <a:lnTo>
                      <a:pt x="107" y="337"/>
                    </a:lnTo>
                    <a:lnTo>
                      <a:pt x="106" y="301"/>
                    </a:lnTo>
                    <a:lnTo>
                      <a:pt x="113" y="311"/>
                    </a:lnTo>
                    <a:lnTo>
                      <a:pt x="158" y="526"/>
                    </a:lnTo>
                    <a:lnTo>
                      <a:pt x="115" y="306"/>
                    </a:lnTo>
                    <a:lnTo>
                      <a:pt x="113" y="263"/>
                    </a:lnTo>
                    <a:lnTo>
                      <a:pt x="121" y="274"/>
                    </a:lnTo>
                    <a:lnTo>
                      <a:pt x="135" y="439"/>
                    </a:lnTo>
                    <a:lnTo>
                      <a:pt x="123" y="268"/>
                    </a:lnTo>
                    <a:lnTo>
                      <a:pt x="115" y="234"/>
                    </a:lnTo>
                    <a:lnTo>
                      <a:pt x="115" y="222"/>
                    </a:lnTo>
                    <a:lnTo>
                      <a:pt x="122" y="245"/>
                    </a:lnTo>
                    <a:lnTo>
                      <a:pt x="118" y="199"/>
                    </a:lnTo>
                    <a:lnTo>
                      <a:pt x="120" y="186"/>
                    </a:lnTo>
                    <a:lnTo>
                      <a:pt x="124" y="212"/>
                    </a:lnTo>
                    <a:lnTo>
                      <a:pt x="124" y="168"/>
                    </a:lnTo>
                    <a:lnTo>
                      <a:pt x="132" y="176"/>
                    </a:lnTo>
                    <a:lnTo>
                      <a:pt x="147" y="244"/>
                    </a:lnTo>
                    <a:lnTo>
                      <a:pt x="189" y="336"/>
                    </a:lnTo>
                    <a:lnTo>
                      <a:pt x="204" y="399"/>
                    </a:lnTo>
                    <a:lnTo>
                      <a:pt x="189" y="330"/>
                    </a:lnTo>
                    <a:lnTo>
                      <a:pt x="148" y="240"/>
                    </a:lnTo>
                    <a:lnTo>
                      <a:pt x="133" y="173"/>
                    </a:lnTo>
                    <a:lnTo>
                      <a:pt x="130" y="132"/>
                    </a:lnTo>
                    <a:lnTo>
                      <a:pt x="139" y="148"/>
                    </a:lnTo>
                    <a:lnTo>
                      <a:pt x="135" y="107"/>
                    </a:lnTo>
                    <a:lnTo>
                      <a:pt x="143" y="132"/>
                    </a:lnTo>
                    <a:lnTo>
                      <a:pt x="149" y="163"/>
                    </a:lnTo>
                    <a:lnTo>
                      <a:pt x="223" y="255"/>
                    </a:lnTo>
                    <a:lnTo>
                      <a:pt x="152" y="163"/>
                    </a:lnTo>
                    <a:lnTo>
                      <a:pt x="144" y="132"/>
                    </a:lnTo>
                    <a:lnTo>
                      <a:pt x="145" y="77"/>
                    </a:lnTo>
                    <a:lnTo>
                      <a:pt x="149" y="91"/>
                    </a:lnTo>
                    <a:lnTo>
                      <a:pt x="158" y="132"/>
                    </a:lnTo>
                    <a:lnTo>
                      <a:pt x="207" y="227"/>
                    </a:lnTo>
                    <a:lnTo>
                      <a:pt x="158" y="127"/>
                    </a:lnTo>
                    <a:lnTo>
                      <a:pt x="151" y="87"/>
                    </a:lnTo>
                    <a:lnTo>
                      <a:pt x="148" y="50"/>
                    </a:lnTo>
                    <a:lnTo>
                      <a:pt x="160" y="70"/>
                    </a:lnTo>
                    <a:lnTo>
                      <a:pt x="156" y="47"/>
                    </a:lnTo>
                    <a:lnTo>
                      <a:pt x="154" y="34"/>
                    </a:lnTo>
                    <a:lnTo>
                      <a:pt x="151" y="22"/>
                    </a:lnTo>
                    <a:lnTo>
                      <a:pt x="145" y="18"/>
                    </a:lnTo>
                    <a:lnTo>
                      <a:pt x="15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5" name="Freeform 103"/>
              <p:cNvSpPr>
                <a:spLocks/>
              </p:cNvSpPr>
              <p:nvPr/>
            </p:nvSpPr>
            <p:spPr bwMode="ltGray">
              <a:xfrm>
                <a:off x="4566" y="3358"/>
                <a:ext cx="109" cy="423"/>
              </a:xfrm>
              <a:custGeom>
                <a:avLst/>
                <a:gdLst/>
                <a:ahLst/>
                <a:cxnLst>
                  <a:cxn ang="0">
                    <a:pos x="106" y="44"/>
                  </a:cxn>
                  <a:cxn ang="0">
                    <a:pos x="68" y="0"/>
                  </a:cxn>
                  <a:cxn ang="0">
                    <a:pos x="56" y="1"/>
                  </a:cxn>
                  <a:cxn ang="0">
                    <a:pos x="46" y="5"/>
                  </a:cxn>
                  <a:cxn ang="0">
                    <a:pos x="38" y="23"/>
                  </a:cxn>
                  <a:cxn ang="0">
                    <a:pos x="18" y="79"/>
                  </a:cxn>
                  <a:cxn ang="0">
                    <a:pos x="11" y="102"/>
                  </a:cxn>
                  <a:cxn ang="0">
                    <a:pos x="6" y="125"/>
                  </a:cxn>
                  <a:cxn ang="0">
                    <a:pos x="1" y="198"/>
                  </a:cxn>
                  <a:cxn ang="0">
                    <a:pos x="0" y="220"/>
                  </a:cxn>
                  <a:cxn ang="0">
                    <a:pos x="1" y="247"/>
                  </a:cxn>
                  <a:cxn ang="0">
                    <a:pos x="4" y="276"/>
                  </a:cxn>
                  <a:cxn ang="0">
                    <a:pos x="12" y="322"/>
                  </a:cxn>
                  <a:cxn ang="0">
                    <a:pos x="19" y="351"/>
                  </a:cxn>
                  <a:cxn ang="0">
                    <a:pos x="29" y="383"/>
                  </a:cxn>
                  <a:cxn ang="0">
                    <a:pos x="49" y="422"/>
                  </a:cxn>
                  <a:cxn ang="0">
                    <a:pos x="39" y="373"/>
                  </a:cxn>
                  <a:cxn ang="0">
                    <a:pos x="31" y="326"/>
                  </a:cxn>
                  <a:cxn ang="0">
                    <a:pos x="26" y="286"/>
                  </a:cxn>
                  <a:cxn ang="0">
                    <a:pos x="28" y="247"/>
                  </a:cxn>
                  <a:cxn ang="0">
                    <a:pos x="29" y="220"/>
                  </a:cxn>
                  <a:cxn ang="0">
                    <a:pos x="26" y="187"/>
                  </a:cxn>
                  <a:cxn ang="0">
                    <a:pos x="24" y="158"/>
                  </a:cxn>
                  <a:cxn ang="0">
                    <a:pos x="32" y="102"/>
                  </a:cxn>
                  <a:cxn ang="0">
                    <a:pos x="34" y="73"/>
                  </a:cxn>
                  <a:cxn ang="0">
                    <a:pos x="41" y="48"/>
                  </a:cxn>
                  <a:cxn ang="0">
                    <a:pos x="56" y="18"/>
                  </a:cxn>
                  <a:cxn ang="0">
                    <a:pos x="71" y="18"/>
                  </a:cxn>
                  <a:cxn ang="0">
                    <a:pos x="108" y="59"/>
                  </a:cxn>
                  <a:cxn ang="0">
                    <a:pos x="106" y="44"/>
                  </a:cxn>
                </a:cxnLst>
                <a:rect l="0" t="0" r="r" b="b"/>
                <a:pathLst>
                  <a:path w="109" h="423">
                    <a:moveTo>
                      <a:pt x="106" y="44"/>
                    </a:moveTo>
                    <a:lnTo>
                      <a:pt x="68" y="0"/>
                    </a:lnTo>
                    <a:lnTo>
                      <a:pt x="56" y="1"/>
                    </a:lnTo>
                    <a:lnTo>
                      <a:pt x="46" y="5"/>
                    </a:lnTo>
                    <a:lnTo>
                      <a:pt x="38" y="23"/>
                    </a:lnTo>
                    <a:lnTo>
                      <a:pt x="18" y="79"/>
                    </a:lnTo>
                    <a:lnTo>
                      <a:pt x="11" y="102"/>
                    </a:lnTo>
                    <a:lnTo>
                      <a:pt x="6" y="125"/>
                    </a:lnTo>
                    <a:lnTo>
                      <a:pt x="1" y="198"/>
                    </a:lnTo>
                    <a:lnTo>
                      <a:pt x="0" y="220"/>
                    </a:lnTo>
                    <a:lnTo>
                      <a:pt x="1" y="247"/>
                    </a:lnTo>
                    <a:lnTo>
                      <a:pt x="4" y="276"/>
                    </a:lnTo>
                    <a:lnTo>
                      <a:pt x="12" y="322"/>
                    </a:lnTo>
                    <a:lnTo>
                      <a:pt x="19" y="351"/>
                    </a:lnTo>
                    <a:lnTo>
                      <a:pt x="29" y="383"/>
                    </a:lnTo>
                    <a:lnTo>
                      <a:pt x="49" y="422"/>
                    </a:lnTo>
                    <a:lnTo>
                      <a:pt x="39" y="373"/>
                    </a:lnTo>
                    <a:lnTo>
                      <a:pt x="31" y="326"/>
                    </a:lnTo>
                    <a:lnTo>
                      <a:pt x="26" y="286"/>
                    </a:lnTo>
                    <a:lnTo>
                      <a:pt x="28" y="247"/>
                    </a:lnTo>
                    <a:lnTo>
                      <a:pt x="29" y="220"/>
                    </a:lnTo>
                    <a:lnTo>
                      <a:pt x="26" y="187"/>
                    </a:lnTo>
                    <a:lnTo>
                      <a:pt x="24" y="158"/>
                    </a:lnTo>
                    <a:lnTo>
                      <a:pt x="32" y="102"/>
                    </a:lnTo>
                    <a:lnTo>
                      <a:pt x="34" y="73"/>
                    </a:lnTo>
                    <a:lnTo>
                      <a:pt x="41" y="48"/>
                    </a:lnTo>
                    <a:lnTo>
                      <a:pt x="56" y="18"/>
                    </a:lnTo>
                    <a:lnTo>
                      <a:pt x="71" y="18"/>
                    </a:lnTo>
                    <a:lnTo>
                      <a:pt x="108" y="59"/>
                    </a:lnTo>
                    <a:lnTo>
                      <a:pt x="106" y="4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6" name="Freeform 104"/>
              <p:cNvSpPr>
                <a:spLocks/>
              </p:cNvSpPr>
              <p:nvPr/>
            </p:nvSpPr>
            <p:spPr bwMode="ltGray">
              <a:xfrm>
                <a:off x="4808" y="3156"/>
                <a:ext cx="194" cy="455"/>
              </a:xfrm>
              <a:custGeom>
                <a:avLst/>
                <a:gdLst/>
                <a:ahLst/>
                <a:cxnLst>
                  <a:cxn ang="0">
                    <a:pos x="135" y="454"/>
                  </a:cxn>
                  <a:cxn ang="0">
                    <a:pos x="150" y="376"/>
                  </a:cxn>
                  <a:cxn ang="0">
                    <a:pos x="155" y="343"/>
                  </a:cxn>
                  <a:cxn ang="0">
                    <a:pos x="168" y="301"/>
                  </a:cxn>
                  <a:cxn ang="0">
                    <a:pos x="183" y="262"/>
                  </a:cxn>
                  <a:cxn ang="0">
                    <a:pos x="191" y="239"/>
                  </a:cxn>
                  <a:cxn ang="0">
                    <a:pos x="193" y="216"/>
                  </a:cxn>
                  <a:cxn ang="0">
                    <a:pos x="188" y="182"/>
                  </a:cxn>
                  <a:cxn ang="0">
                    <a:pos x="186" y="147"/>
                  </a:cxn>
                  <a:cxn ang="0">
                    <a:pos x="165" y="61"/>
                  </a:cxn>
                  <a:cxn ang="0">
                    <a:pos x="155" y="41"/>
                  </a:cxn>
                  <a:cxn ang="0">
                    <a:pos x="138" y="18"/>
                  </a:cxn>
                  <a:cxn ang="0">
                    <a:pos x="122" y="4"/>
                  </a:cxn>
                  <a:cxn ang="0">
                    <a:pos x="103" y="0"/>
                  </a:cxn>
                  <a:cxn ang="0">
                    <a:pos x="87" y="10"/>
                  </a:cxn>
                  <a:cxn ang="0">
                    <a:pos x="68" y="18"/>
                  </a:cxn>
                  <a:cxn ang="0">
                    <a:pos x="48" y="45"/>
                  </a:cxn>
                  <a:cxn ang="0">
                    <a:pos x="41" y="64"/>
                  </a:cxn>
                  <a:cxn ang="0">
                    <a:pos x="29" y="91"/>
                  </a:cxn>
                  <a:cxn ang="0">
                    <a:pos x="19" y="116"/>
                  </a:cxn>
                  <a:cxn ang="0">
                    <a:pos x="1" y="235"/>
                  </a:cxn>
                  <a:cxn ang="0">
                    <a:pos x="0" y="258"/>
                  </a:cxn>
                  <a:cxn ang="0">
                    <a:pos x="4" y="297"/>
                  </a:cxn>
                  <a:cxn ang="0">
                    <a:pos x="14" y="409"/>
                  </a:cxn>
                  <a:cxn ang="0">
                    <a:pos x="13" y="298"/>
                  </a:cxn>
                  <a:cxn ang="0">
                    <a:pos x="19" y="251"/>
                  </a:cxn>
                  <a:cxn ang="0">
                    <a:pos x="23" y="221"/>
                  </a:cxn>
                  <a:cxn ang="0">
                    <a:pos x="31" y="182"/>
                  </a:cxn>
                  <a:cxn ang="0">
                    <a:pos x="38" y="143"/>
                  </a:cxn>
                  <a:cxn ang="0">
                    <a:pos x="50" y="103"/>
                  </a:cxn>
                  <a:cxn ang="0">
                    <a:pos x="64" y="68"/>
                  </a:cxn>
                  <a:cxn ang="0">
                    <a:pos x="75" y="37"/>
                  </a:cxn>
                  <a:cxn ang="0">
                    <a:pos x="87" y="18"/>
                  </a:cxn>
                  <a:cxn ang="0">
                    <a:pos x="101" y="11"/>
                  </a:cxn>
                  <a:cxn ang="0">
                    <a:pos x="115" y="18"/>
                  </a:cxn>
                  <a:cxn ang="0">
                    <a:pos x="124" y="34"/>
                  </a:cxn>
                  <a:cxn ang="0">
                    <a:pos x="130" y="64"/>
                  </a:cxn>
                  <a:cxn ang="0">
                    <a:pos x="130" y="87"/>
                  </a:cxn>
                  <a:cxn ang="0">
                    <a:pos x="134" y="129"/>
                  </a:cxn>
                  <a:cxn ang="0">
                    <a:pos x="140" y="155"/>
                  </a:cxn>
                  <a:cxn ang="0">
                    <a:pos x="153" y="195"/>
                  </a:cxn>
                  <a:cxn ang="0">
                    <a:pos x="155" y="216"/>
                  </a:cxn>
                  <a:cxn ang="0">
                    <a:pos x="158" y="237"/>
                  </a:cxn>
                  <a:cxn ang="0">
                    <a:pos x="158" y="267"/>
                  </a:cxn>
                  <a:cxn ang="0">
                    <a:pos x="134" y="369"/>
                  </a:cxn>
                  <a:cxn ang="0">
                    <a:pos x="135" y="454"/>
                  </a:cxn>
                </a:cxnLst>
                <a:rect l="0" t="0" r="r" b="b"/>
                <a:pathLst>
                  <a:path w="194" h="455">
                    <a:moveTo>
                      <a:pt x="135" y="454"/>
                    </a:moveTo>
                    <a:lnTo>
                      <a:pt x="150" y="376"/>
                    </a:lnTo>
                    <a:lnTo>
                      <a:pt x="155" y="343"/>
                    </a:lnTo>
                    <a:lnTo>
                      <a:pt x="168" y="301"/>
                    </a:lnTo>
                    <a:lnTo>
                      <a:pt x="183" y="262"/>
                    </a:lnTo>
                    <a:lnTo>
                      <a:pt x="191" y="239"/>
                    </a:lnTo>
                    <a:lnTo>
                      <a:pt x="193" y="216"/>
                    </a:lnTo>
                    <a:lnTo>
                      <a:pt x="188" y="182"/>
                    </a:lnTo>
                    <a:lnTo>
                      <a:pt x="186" y="147"/>
                    </a:lnTo>
                    <a:lnTo>
                      <a:pt x="165" y="61"/>
                    </a:lnTo>
                    <a:lnTo>
                      <a:pt x="155" y="41"/>
                    </a:lnTo>
                    <a:lnTo>
                      <a:pt x="138" y="18"/>
                    </a:lnTo>
                    <a:lnTo>
                      <a:pt x="122" y="4"/>
                    </a:lnTo>
                    <a:lnTo>
                      <a:pt x="103" y="0"/>
                    </a:lnTo>
                    <a:lnTo>
                      <a:pt x="87" y="10"/>
                    </a:lnTo>
                    <a:lnTo>
                      <a:pt x="68" y="18"/>
                    </a:lnTo>
                    <a:lnTo>
                      <a:pt x="48" y="45"/>
                    </a:lnTo>
                    <a:lnTo>
                      <a:pt x="41" y="64"/>
                    </a:lnTo>
                    <a:lnTo>
                      <a:pt x="29" y="91"/>
                    </a:lnTo>
                    <a:lnTo>
                      <a:pt x="19" y="116"/>
                    </a:lnTo>
                    <a:lnTo>
                      <a:pt x="1" y="235"/>
                    </a:lnTo>
                    <a:lnTo>
                      <a:pt x="0" y="258"/>
                    </a:lnTo>
                    <a:lnTo>
                      <a:pt x="4" y="297"/>
                    </a:lnTo>
                    <a:lnTo>
                      <a:pt x="14" y="409"/>
                    </a:lnTo>
                    <a:lnTo>
                      <a:pt x="13" y="298"/>
                    </a:lnTo>
                    <a:lnTo>
                      <a:pt x="19" y="251"/>
                    </a:lnTo>
                    <a:lnTo>
                      <a:pt x="23" y="221"/>
                    </a:lnTo>
                    <a:lnTo>
                      <a:pt x="31" y="182"/>
                    </a:lnTo>
                    <a:lnTo>
                      <a:pt x="38" y="143"/>
                    </a:lnTo>
                    <a:lnTo>
                      <a:pt x="50" y="103"/>
                    </a:lnTo>
                    <a:lnTo>
                      <a:pt x="64" y="68"/>
                    </a:lnTo>
                    <a:lnTo>
                      <a:pt x="75" y="37"/>
                    </a:lnTo>
                    <a:lnTo>
                      <a:pt x="87" y="18"/>
                    </a:lnTo>
                    <a:lnTo>
                      <a:pt x="101" y="11"/>
                    </a:lnTo>
                    <a:lnTo>
                      <a:pt x="115" y="18"/>
                    </a:lnTo>
                    <a:lnTo>
                      <a:pt x="124" y="34"/>
                    </a:lnTo>
                    <a:lnTo>
                      <a:pt x="130" y="64"/>
                    </a:lnTo>
                    <a:lnTo>
                      <a:pt x="130" y="87"/>
                    </a:lnTo>
                    <a:lnTo>
                      <a:pt x="134" y="129"/>
                    </a:lnTo>
                    <a:lnTo>
                      <a:pt x="140" y="155"/>
                    </a:lnTo>
                    <a:lnTo>
                      <a:pt x="153" y="195"/>
                    </a:lnTo>
                    <a:lnTo>
                      <a:pt x="155" y="216"/>
                    </a:lnTo>
                    <a:lnTo>
                      <a:pt x="158" y="237"/>
                    </a:lnTo>
                    <a:lnTo>
                      <a:pt x="158" y="267"/>
                    </a:lnTo>
                    <a:lnTo>
                      <a:pt x="134" y="369"/>
                    </a:lnTo>
                    <a:lnTo>
                      <a:pt x="135" y="45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7" name="Freeform 105"/>
              <p:cNvSpPr>
                <a:spLocks/>
              </p:cNvSpPr>
              <p:nvPr/>
            </p:nvSpPr>
            <p:spPr bwMode="ltGray">
              <a:xfrm>
                <a:off x="4624" y="3675"/>
                <a:ext cx="162" cy="414"/>
              </a:xfrm>
              <a:custGeom>
                <a:avLst/>
                <a:gdLst/>
                <a:ahLst/>
                <a:cxnLst>
                  <a:cxn ang="0">
                    <a:pos x="157" y="66"/>
                  </a:cxn>
                  <a:cxn ang="0">
                    <a:pos x="124" y="0"/>
                  </a:cxn>
                  <a:cxn ang="0">
                    <a:pos x="102" y="1"/>
                  </a:cxn>
                  <a:cxn ang="0">
                    <a:pos x="84" y="5"/>
                  </a:cxn>
                  <a:cxn ang="0">
                    <a:pos x="69" y="23"/>
                  </a:cxn>
                  <a:cxn ang="0">
                    <a:pos x="33" y="76"/>
                  </a:cxn>
                  <a:cxn ang="0">
                    <a:pos x="20" y="100"/>
                  </a:cxn>
                  <a:cxn ang="0">
                    <a:pos x="11" y="123"/>
                  </a:cxn>
                  <a:cxn ang="0">
                    <a:pos x="3" y="194"/>
                  </a:cxn>
                  <a:cxn ang="0">
                    <a:pos x="0" y="214"/>
                  </a:cxn>
                  <a:cxn ang="0">
                    <a:pos x="3" y="241"/>
                  </a:cxn>
                  <a:cxn ang="0">
                    <a:pos x="8" y="270"/>
                  </a:cxn>
                  <a:cxn ang="0">
                    <a:pos x="24" y="315"/>
                  </a:cxn>
                  <a:cxn ang="0">
                    <a:pos x="35" y="343"/>
                  </a:cxn>
                  <a:cxn ang="0">
                    <a:pos x="53" y="375"/>
                  </a:cxn>
                  <a:cxn ang="0">
                    <a:pos x="90" y="413"/>
                  </a:cxn>
                  <a:cxn ang="0">
                    <a:pos x="72" y="364"/>
                  </a:cxn>
                  <a:cxn ang="0">
                    <a:pos x="56" y="320"/>
                  </a:cxn>
                  <a:cxn ang="0">
                    <a:pos x="47" y="280"/>
                  </a:cxn>
                  <a:cxn ang="0">
                    <a:pos x="51" y="241"/>
                  </a:cxn>
                  <a:cxn ang="0">
                    <a:pos x="53" y="214"/>
                  </a:cxn>
                  <a:cxn ang="0">
                    <a:pos x="47" y="182"/>
                  </a:cxn>
                  <a:cxn ang="0">
                    <a:pos x="44" y="153"/>
                  </a:cxn>
                  <a:cxn ang="0">
                    <a:pos x="60" y="100"/>
                  </a:cxn>
                  <a:cxn ang="0">
                    <a:pos x="62" y="70"/>
                  </a:cxn>
                  <a:cxn ang="0">
                    <a:pos x="75" y="48"/>
                  </a:cxn>
                  <a:cxn ang="0">
                    <a:pos x="102" y="17"/>
                  </a:cxn>
                  <a:cxn ang="0">
                    <a:pos x="115" y="41"/>
                  </a:cxn>
                  <a:cxn ang="0">
                    <a:pos x="161" y="79"/>
                  </a:cxn>
                  <a:cxn ang="0">
                    <a:pos x="157" y="66"/>
                  </a:cxn>
                </a:cxnLst>
                <a:rect l="0" t="0" r="r" b="b"/>
                <a:pathLst>
                  <a:path w="162" h="414">
                    <a:moveTo>
                      <a:pt x="157" y="66"/>
                    </a:moveTo>
                    <a:lnTo>
                      <a:pt x="124" y="0"/>
                    </a:lnTo>
                    <a:lnTo>
                      <a:pt x="102" y="1"/>
                    </a:lnTo>
                    <a:lnTo>
                      <a:pt x="84" y="5"/>
                    </a:lnTo>
                    <a:lnTo>
                      <a:pt x="69" y="23"/>
                    </a:lnTo>
                    <a:lnTo>
                      <a:pt x="33" y="76"/>
                    </a:lnTo>
                    <a:lnTo>
                      <a:pt x="20" y="100"/>
                    </a:lnTo>
                    <a:lnTo>
                      <a:pt x="11" y="123"/>
                    </a:lnTo>
                    <a:lnTo>
                      <a:pt x="3" y="194"/>
                    </a:lnTo>
                    <a:lnTo>
                      <a:pt x="0" y="214"/>
                    </a:lnTo>
                    <a:lnTo>
                      <a:pt x="3" y="241"/>
                    </a:lnTo>
                    <a:lnTo>
                      <a:pt x="8" y="270"/>
                    </a:lnTo>
                    <a:lnTo>
                      <a:pt x="24" y="315"/>
                    </a:lnTo>
                    <a:lnTo>
                      <a:pt x="35" y="343"/>
                    </a:lnTo>
                    <a:lnTo>
                      <a:pt x="53" y="375"/>
                    </a:lnTo>
                    <a:lnTo>
                      <a:pt x="90" y="413"/>
                    </a:lnTo>
                    <a:lnTo>
                      <a:pt x="72" y="364"/>
                    </a:lnTo>
                    <a:lnTo>
                      <a:pt x="56" y="320"/>
                    </a:lnTo>
                    <a:lnTo>
                      <a:pt x="47" y="280"/>
                    </a:lnTo>
                    <a:lnTo>
                      <a:pt x="51" y="241"/>
                    </a:lnTo>
                    <a:lnTo>
                      <a:pt x="53" y="214"/>
                    </a:lnTo>
                    <a:lnTo>
                      <a:pt x="47" y="182"/>
                    </a:lnTo>
                    <a:lnTo>
                      <a:pt x="44" y="153"/>
                    </a:lnTo>
                    <a:lnTo>
                      <a:pt x="60" y="100"/>
                    </a:lnTo>
                    <a:lnTo>
                      <a:pt x="62" y="70"/>
                    </a:lnTo>
                    <a:lnTo>
                      <a:pt x="75" y="48"/>
                    </a:lnTo>
                    <a:lnTo>
                      <a:pt x="102" y="17"/>
                    </a:lnTo>
                    <a:lnTo>
                      <a:pt x="115" y="41"/>
                    </a:lnTo>
                    <a:lnTo>
                      <a:pt x="161" y="79"/>
                    </a:lnTo>
                    <a:lnTo>
                      <a:pt x="157" y="66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8" name="Freeform 106"/>
              <p:cNvSpPr>
                <a:spLocks/>
              </p:cNvSpPr>
              <p:nvPr/>
            </p:nvSpPr>
            <p:spPr bwMode="ltGray">
              <a:xfrm>
                <a:off x="4815" y="3813"/>
                <a:ext cx="163" cy="279"/>
              </a:xfrm>
              <a:custGeom>
                <a:avLst/>
                <a:gdLst/>
                <a:ahLst/>
                <a:cxnLst>
                  <a:cxn ang="0">
                    <a:pos x="3" y="44"/>
                  </a:cxn>
                  <a:cxn ang="0">
                    <a:pos x="37" y="0"/>
                  </a:cxn>
                  <a:cxn ang="0">
                    <a:pos x="58" y="1"/>
                  </a:cxn>
                  <a:cxn ang="0">
                    <a:pos x="77" y="4"/>
                  </a:cxn>
                  <a:cxn ang="0">
                    <a:pos x="91" y="15"/>
                  </a:cxn>
                  <a:cxn ang="0">
                    <a:pos x="129" y="51"/>
                  </a:cxn>
                  <a:cxn ang="0">
                    <a:pos x="140" y="67"/>
                  </a:cxn>
                  <a:cxn ang="0">
                    <a:pos x="149" y="83"/>
                  </a:cxn>
                  <a:cxn ang="0">
                    <a:pos x="158" y="130"/>
                  </a:cxn>
                  <a:cxn ang="0">
                    <a:pos x="162" y="144"/>
                  </a:cxn>
                  <a:cxn ang="0">
                    <a:pos x="158" y="163"/>
                  </a:cxn>
                  <a:cxn ang="0">
                    <a:pos x="153" y="181"/>
                  </a:cxn>
                  <a:cxn ang="0">
                    <a:pos x="137" y="212"/>
                  </a:cxn>
                  <a:cxn ang="0">
                    <a:pos x="125" y="232"/>
                  </a:cxn>
                  <a:cxn ang="0">
                    <a:pos x="107" y="252"/>
                  </a:cxn>
                  <a:cxn ang="0">
                    <a:pos x="70" y="278"/>
                  </a:cxn>
                  <a:cxn ang="0">
                    <a:pos x="89" y="245"/>
                  </a:cxn>
                  <a:cxn ang="0">
                    <a:pos x="105" y="216"/>
                  </a:cxn>
                  <a:cxn ang="0">
                    <a:pos x="113" y="189"/>
                  </a:cxn>
                  <a:cxn ang="0">
                    <a:pos x="110" y="163"/>
                  </a:cxn>
                  <a:cxn ang="0">
                    <a:pos x="107" y="144"/>
                  </a:cxn>
                  <a:cxn ang="0">
                    <a:pos x="113" y="123"/>
                  </a:cxn>
                  <a:cxn ang="0">
                    <a:pos x="116" y="103"/>
                  </a:cxn>
                  <a:cxn ang="0">
                    <a:pos x="101" y="67"/>
                  </a:cxn>
                  <a:cxn ang="0">
                    <a:pos x="97" y="47"/>
                  </a:cxn>
                  <a:cxn ang="0">
                    <a:pos x="85" y="32"/>
                  </a:cxn>
                  <a:cxn ang="0">
                    <a:pos x="58" y="11"/>
                  </a:cxn>
                  <a:cxn ang="0">
                    <a:pos x="46" y="27"/>
                  </a:cxn>
                  <a:cxn ang="0">
                    <a:pos x="0" y="53"/>
                  </a:cxn>
                  <a:cxn ang="0">
                    <a:pos x="3" y="44"/>
                  </a:cxn>
                </a:cxnLst>
                <a:rect l="0" t="0" r="r" b="b"/>
                <a:pathLst>
                  <a:path w="163" h="279">
                    <a:moveTo>
                      <a:pt x="3" y="44"/>
                    </a:moveTo>
                    <a:lnTo>
                      <a:pt x="37" y="0"/>
                    </a:lnTo>
                    <a:lnTo>
                      <a:pt x="58" y="1"/>
                    </a:lnTo>
                    <a:lnTo>
                      <a:pt x="77" y="4"/>
                    </a:lnTo>
                    <a:lnTo>
                      <a:pt x="91" y="15"/>
                    </a:lnTo>
                    <a:lnTo>
                      <a:pt x="129" y="51"/>
                    </a:lnTo>
                    <a:lnTo>
                      <a:pt x="140" y="67"/>
                    </a:lnTo>
                    <a:lnTo>
                      <a:pt x="149" y="83"/>
                    </a:lnTo>
                    <a:lnTo>
                      <a:pt x="158" y="130"/>
                    </a:lnTo>
                    <a:lnTo>
                      <a:pt x="162" y="144"/>
                    </a:lnTo>
                    <a:lnTo>
                      <a:pt x="158" y="163"/>
                    </a:lnTo>
                    <a:lnTo>
                      <a:pt x="153" y="181"/>
                    </a:lnTo>
                    <a:lnTo>
                      <a:pt x="137" y="212"/>
                    </a:lnTo>
                    <a:lnTo>
                      <a:pt x="125" y="232"/>
                    </a:lnTo>
                    <a:lnTo>
                      <a:pt x="107" y="252"/>
                    </a:lnTo>
                    <a:lnTo>
                      <a:pt x="70" y="278"/>
                    </a:lnTo>
                    <a:lnTo>
                      <a:pt x="89" y="245"/>
                    </a:lnTo>
                    <a:lnTo>
                      <a:pt x="105" y="216"/>
                    </a:lnTo>
                    <a:lnTo>
                      <a:pt x="113" y="189"/>
                    </a:lnTo>
                    <a:lnTo>
                      <a:pt x="110" y="163"/>
                    </a:lnTo>
                    <a:lnTo>
                      <a:pt x="107" y="144"/>
                    </a:lnTo>
                    <a:lnTo>
                      <a:pt x="113" y="123"/>
                    </a:lnTo>
                    <a:lnTo>
                      <a:pt x="116" y="103"/>
                    </a:lnTo>
                    <a:lnTo>
                      <a:pt x="101" y="67"/>
                    </a:lnTo>
                    <a:lnTo>
                      <a:pt x="97" y="47"/>
                    </a:lnTo>
                    <a:lnTo>
                      <a:pt x="85" y="32"/>
                    </a:lnTo>
                    <a:lnTo>
                      <a:pt x="58" y="11"/>
                    </a:lnTo>
                    <a:lnTo>
                      <a:pt x="46" y="27"/>
                    </a:lnTo>
                    <a:lnTo>
                      <a:pt x="0" y="53"/>
                    </a:lnTo>
                    <a:lnTo>
                      <a:pt x="3" y="4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29" name="Freeform 107"/>
              <p:cNvSpPr>
                <a:spLocks/>
              </p:cNvSpPr>
              <p:nvPr/>
            </p:nvSpPr>
            <p:spPr bwMode="ltGray">
              <a:xfrm>
                <a:off x="5184" y="2633"/>
                <a:ext cx="313" cy="637"/>
              </a:xfrm>
              <a:custGeom>
                <a:avLst/>
                <a:gdLst/>
                <a:ahLst/>
                <a:cxnLst>
                  <a:cxn ang="0">
                    <a:pos x="294" y="14"/>
                  </a:cxn>
                  <a:cxn ang="0">
                    <a:pos x="292" y="0"/>
                  </a:cxn>
                  <a:cxn ang="0">
                    <a:pos x="269" y="5"/>
                  </a:cxn>
                  <a:cxn ang="0">
                    <a:pos x="256" y="23"/>
                  </a:cxn>
                  <a:cxn ang="0">
                    <a:pos x="8" y="139"/>
                  </a:cxn>
                  <a:cxn ang="0">
                    <a:pos x="229" y="56"/>
                  </a:cxn>
                  <a:cxn ang="0">
                    <a:pos x="232" y="71"/>
                  </a:cxn>
                  <a:cxn ang="0">
                    <a:pos x="124" y="172"/>
                  </a:cxn>
                  <a:cxn ang="0">
                    <a:pos x="258" y="92"/>
                  </a:cxn>
                  <a:cxn ang="0">
                    <a:pos x="241" y="125"/>
                  </a:cxn>
                  <a:cxn ang="0">
                    <a:pos x="198" y="179"/>
                  </a:cxn>
                  <a:cxn ang="0">
                    <a:pos x="67" y="325"/>
                  </a:cxn>
                  <a:cxn ang="0">
                    <a:pos x="73" y="313"/>
                  </a:cxn>
                  <a:cxn ang="0">
                    <a:pos x="158" y="223"/>
                  </a:cxn>
                  <a:cxn ang="0">
                    <a:pos x="225" y="152"/>
                  </a:cxn>
                  <a:cxn ang="0">
                    <a:pos x="256" y="119"/>
                  </a:cxn>
                  <a:cxn ang="0">
                    <a:pos x="261" y="130"/>
                  </a:cxn>
                  <a:cxn ang="0">
                    <a:pos x="225" y="175"/>
                  </a:cxn>
                  <a:cxn ang="0">
                    <a:pos x="172" y="235"/>
                  </a:cxn>
                  <a:cxn ang="0">
                    <a:pos x="241" y="152"/>
                  </a:cxn>
                  <a:cxn ang="0">
                    <a:pos x="261" y="130"/>
                  </a:cxn>
                  <a:cxn ang="0">
                    <a:pos x="264" y="155"/>
                  </a:cxn>
                  <a:cxn ang="0">
                    <a:pos x="241" y="197"/>
                  </a:cxn>
                  <a:cxn ang="0">
                    <a:pos x="172" y="253"/>
                  </a:cxn>
                  <a:cxn ang="0">
                    <a:pos x="114" y="303"/>
                  </a:cxn>
                  <a:cxn ang="0">
                    <a:pos x="182" y="251"/>
                  </a:cxn>
                  <a:cxn ang="0">
                    <a:pos x="251" y="191"/>
                  </a:cxn>
                  <a:cxn ang="0">
                    <a:pos x="248" y="211"/>
                  </a:cxn>
                  <a:cxn ang="0">
                    <a:pos x="251" y="247"/>
                  </a:cxn>
                  <a:cxn ang="0">
                    <a:pos x="240" y="264"/>
                  </a:cxn>
                  <a:cxn ang="0">
                    <a:pos x="184" y="315"/>
                  </a:cxn>
                  <a:cxn ang="0">
                    <a:pos x="77" y="397"/>
                  </a:cxn>
                  <a:cxn ang="0">
                    <a:pos x="93" y="379"/>
                  </a:cxn>
                  <a:cxn ang="0">
                    <a:pos x="225" y="280"/>
                  </a:cxn>
                  <a:cxn ang="0">
                    <a:pos x="266" y="237"/>
                  </a:cxn>
                  <a:cxn ang="0">
                    <a:pos x="161" y="365"/>
                  </a:cxn>
                  <a:cxn ang="0">
                    <a:pos x="265" y="276"/>
                  </a:cxn>
                  <a:cxn ang="0">
                    <a:pos x="262" y="312"/>
                  </a:cxn>
                  <a:cxn ang="0">
                    <a:pos x="210" y="397"/>
                  </a:cxn>
                  <a:cxn ang="0">
                    <a:pos x="120" y="457"/>
                  </a:cxn>
                  <a:cxn ang="0">
                    <a:pos x="36" y="512"/>
                  </a:cxn>
                  <a:cxn ang="0">
                    <a:pos x="162" y="435"/>
                  </a:cxn>
                  <a:cxn ang="0">
                    <a:pos x="214" y="391"/>
                  </a:cxn>
                  <a:cxn ang="0">
                    <a:pos x="261" y="326"/>
                  </a:cxn>
                  <a:cxn ang="0">
                    <a:pos x="256" y="355"/>
                  </a:cxn>
                  <a:cxn ang="0">
                    <a:pos x="253" y="384"/>
                  </a:cxn>
                  <a:cxn ang="0">
                    <a:pos x="256" y="412"/>
                  </a:cxn>
                  <a:cxn ang="0">
                    <a:pos x="210" y="467"/>
                  </a:cxn>
                  <a:cxn ang="0">
                    <a:pos x="123" y="518"/>
                  </a:cxn>
                  <a:cxn ang="0">
                    <a:pos x="128" y="513"/>
                  </a:cxn>
                  <a:cxn ang="0">
                    <a:pos x="236" y="446"/>
                  </a:cxn>
                  <a:cxn ang="0">
                    <a:pos x="230" y="463"/>
                  </a:cxn>
                  <a:cxn ang="0">
                    <a:pos x="236" y="473"/>
                  </a:cxn>
                  <a:cxn ang="0">
                    <a:pos x="241" y="490"/>
                  </a:cxn>
                  <a:cxn ang="0">
                    <a:pos x="188" y="541"/>
                  </a:cxn>
                  <a:cxn ang="0">
                    <a:pos x="130" y="551"/>
                  </a:cxn>
                  <a:cxn ang="0">
                    <a:pos x="236" y="506"/>
                  </a:cxn>
                  <a:cxn ang="0">
                    <a:pos x="230" y="532"/>
                  </a:cxn>
                  <a:cxn ang="0">
                    <a:pos x="237" y="546"/>
                  </a:cxn>
                  <a:cxn ang="0">
                    <a:pos x="114" y="636"/>
                  </a:cxn>
                  <a:cxn ang="0">
                    <a:pos x="230" y="568"/>
                  </a:cxn>
                  <a:cxn ang="0">
                    <a:pos x="255" y="543"/>
                  </a:cxn>
                  <a:cxn ang="0">
                    <a:pos x="270" y="520"/>
                  </a:cxn>
                </a:cxnLst>
                <a:rect l="0" t="0" r="r" b="b"/>
                <a:pathLst>
                  <a:path w="313" h="637">
                    <a:moveTo>
                      <a:pt x="289" y="48"/>
                    </a:moveTo>
                    <a:lnTo>
                      <a:pt x="294" y="14"/>
                    </a:lnTo>
                    <a:lnTo>
                      <a:pt x="312" y="11"/>
                    </a:lnTo>
                    <a:lnTo>
                      <a:pt x="292" y="0"/>
                    </a:lnTo>
                    <a:lnTo>
                      <a:pt x="283" y="1"/>
                    </a:lnTo>
                    <a:lnTo>
                      <a:pt x="269" y="5"/>
                    </a:lnTo>
                    <a:lnTo>
                      <a:pt x="269" y="15"/>
                    </a:lnTo>
                    <a:lnTo>
                      <a:pt x="256" y="23"/>
                    </a:lnTo>
                    <a:lnTo>
                      <a:pt x="151" y="113"/>
                    </a:lnTo>
                    <a:lnTo>
                      <a:pt x="8" y="139"/>
                    </a:lnTo>
                    <a:lnTo>
                      <a:pt x="150" y="112"/>
                    </a:lnTo>
                    <a:lnTo>
                      <a:pt x="229" y="56"/>
                    </a:lnTo>
                    <a:lnTo>
                      <a:pt x="256" y="48"/>
                    </a:lnTo>
                    <a:lnTo>
                      <a:pt x="232" y="71"/>
                    </a:lnTo>
                    <a:lnTo>
                      <a:pt x="256" y="74"/>
                    </a:lnTo>
                    <a:lnTo>
                      <a:pt x="124" y="172"/>
                    </a:lnTo>
                    <a:lnTo>
                      <a:pt x="214" y="110"/>
                    </a:lnTo>
                    <a:lnTo>
                      <a:pt x="258" y="92"/>
                    </a:lnTo>
                    <a:lnTo>
                      <a:pt x="256" y="106"/>
                    </a:lnTo>
                    <a:lnTo>
                      <a:pt x="241" y="125"/>
                    </a:lnTo>
                    <a:lnTo>
                      <a:pt x="229" y="142"/>
                    </a:lnTo>
                    <a:lnTo>
                      <a:pt x="198" y="179"/>
                    </a:lnTo>
                    <a:lnTo>
                      <a:pt x="141" y="247"/>
                    </a:lnTo>
                    <a:lnTo>
                      <a:pt x="67" y="325"/>
                    </a:lnTo>
                    <a:lnTo>
                      <a:pt x="9" y="379"/>
                    </a:lnTo>
                    <a:lnTo>
                      <a:pt x="73" y="313"/>
                    </a:lnTo>
                    <a:lnTo>
                      <a:pt x="110" y="273"/>
                    </a:lnTo>
                    <a:lnTo>
                      <a:pt x="158" y="223"/>
                    </a:lnTo>
                    <a:lnTo>
                      <a:pt x="183" y="191"/>
                    </a:lnTo>
                    <a:lnTo>
                      <a:pt x="225" y="152"/>
                    </a:lnTo>
                    <a:lnTo>
                      <a:pt x="241" y="136"/>
                    </a:lnTo>
                    <a:lnTo>
                      <a:pt x="256" y="119"/>
                    </a:lnTo>
                    <a:lnTo>
                      <a:pt x="248" y="122"/>
                    </a:lnTo>
                    <a:lnTo>
                      <a:pt x="261" y="130"/>
                    </a:lnTo>
                    <a:lnTo>
                      <a:pt x="246" y="142"/>
                    </a:lnTo>
                    <a:lnTo>
                      <a:pt x="225" y="175"/>
                    </a:lnTo>
                    <a:lnTo>
                      <a:pt x="201" y="210"/>
                    </a:lnTo>
                    <a:lnTo>
                      <a:pt x="172" y="235"/>
                    </a:lnTo>
                    <a:lnTo>
                      <a:pt x="219" y="179"/>
                    </a:lnTo>
                    <a:lnTo>
                      <a:pt x="241" y="152"/>
                    </a:lnTo>
                    <a:lnTo>
                      <a:pt x="256" y="130"/>
                    </a:lnTo>
                    <a:lnTo>
                      <a:pt x="261" y="130"/>
                    </a:lnTo>
                    <a:lnTo>
                      <a:pt x="250" y="164"/>
                    </a:lnTo>
                    <a:lnTo>
                      <a:pt x="264" y="155"/>
                    </a:lnTo>
                    <a:lnTo>
                      <a:pt x="256" y="175"/>
                    </a:lnTo>
                    <a:lnTo>
                      <a:pt x="241" y="197"/>
                    </a:lnTo>
                    <a:lnTo>
                      <a:pt x="210" y="230"/>
                    </a:lnTo>
                    <a:lnTo>
                      <a:pt x="172" y="253"/>
                    </a:lnTo>
                    <a:lnTo>
                      <a:pt x="141" y="280"/>
                    </a:lnTo>
                    <a:lnTo>
                      <a:pt x="114" y="303"/>
                    </a:lnTo>
                    <a:lnTo>
                      <a:pt x="130" y="292"/>
                    </a:lnTo>
                    <a:lnTo>
                      <a:pt x="182" y="251"/>
                    </a:lnTo>
                    <a:lnTo>
                      <a:pt x="241" y="202"/>
                    </a:lnTo>
                    <a:lnTo>
                      <a:pt x="251" y="191"/>
                    </a:lnTo>
                    <a:lnTo>
                      <a:pt x="261" y="175"/>
                    </a:lnTo>
                    <a:lnTo>
                      <a:pt x="248" y="211"/>
                    </a:lnTo>
                    <a:lnTo>
                      <a:pt x="270" y="198"/>
                    </a:lnTo>
                    <a:lnTo>
                      <a:pt x="251" y="247"/>
                    </a:lnTo>
                    <a:lnTo>
                      <a:pt x="246" y="257"/>
                    </a:lnTo>
                    <a:lnTo>
                      <a:pt x="240" y="264"/>
                    </a:lnTo>
                    <a:lnTo>
                      <a:pt x="213" y="290"/>
                    </a:lnTo>
                    <a:lnTo>
                      <a:pt x="184" y="315"/>
                    </a:lnTo>
                    <a:lnTo>
                      <a:pt x="129" y="358"/>
                    </a:lnTo>
                    <a:lnTo>
                      <a:pt x="77" y="397"/>
                    </a:lnTo>
                    <a:lnTo>
                      <a:pt x="0" y="451"/>
                    </a:lnTo>
                    <a:lnTo>
                      <a:pt x="93" y="379"/>
                    </a:lnTo>
                    <a:lnTo>
                      <a:pt x="188" y="307"/>
                    </a:lnTo>
                    <a:lnTo>
                      <a:pt x="225" y="280"/>
                    </a:lnTo>
                    <a:lnTo>
                      <a:pt x="248" y="250"/>
                    </a:lnTo>
                    <a:lnTo>
                      <a:pt x="266" y="237"/>
                    </a:lnTo>
                    <a:lnTo>
                      <a:pt x="269" y="238"/>
                    </a:lnTo>
                    <a:lnTo>
                      <a:pt x="161" y="365"/>
                    </a:lnTo>
                    <a:lnTo>
                      <a:pt x="244" y="279"/>
                    </a:lnTo>
                    <a:lnTo>
                      <a:pt x="265" y="276"/>
                    </a:lnTo>
                    <a:lnTo>
                      <a:pt x="241" y="322"/>
                    </a:lnTo>
                    <a:lnTo>
                      <a:pt x="262" y="312"/>
                    </a:lnTo>
                    <a:lnTo>
                      <a:pt x="230" y="364"/>
                    </a:lnTo>
                    <a:lnTo>
                      <a:pt x="210" y="397"/>
                    </a:lnTo>
                    <a:lnTo>
                      <a:pt x="172" y="424"/>
                    </a:lnTo>
                    <a:lnTo>
                      <a:pt x="120" y="457"/>
                    </a:lnTo>
                    <a:lnTo>
                      <a:pt x="73" y="490"/>
                    </a:lnTo>
                    <a:lnTo>
                      <a:pt x="36" y="512"/>
                    </a:lnTo>
                    <a:lnTo>
                      <a:pt x="9" y="523"/>
                    </a:lnTo>
                    <a:lnTo>
                      <a:pt x="162" y="435"/>
                    </a:lnTo>
                    <a:lnTo>
                      <a:pt x="197" y="410"/>
                    </a:lnTo>
                    <a:lnTo>
                      <a:pt x="214" y="391"/>
                    </a:lnTo>
                    <a:lnTo>
                      <a:pt x="238" y="358"/>
                    </a:lnTo>
                    <a:lnTo>
                      <a:pt x="261" y="326"/>
                    </a:lnTo>
                    <a:lnTo>
                      <a:pt x="237" y="371"/>
                    </a:lnTo>
                    <a:lnTo>
                      <a:pt x="256" y="355"/>
                    </a:lnTo>
                    <a:lnTo>
                      <a:pt x="236" y="392"/>
                    </a:lnTo>
                    <a:lnTo>
                      <a:pt x="253" y="384"/>
                    </a:lnTo>
                    <a:lnTo>
                      <a:pt x="234" y="427"/>
                    </a:lnTo>
                    <a:lnTo>
                      <a:pt x="256" y="412"/>
                    </a:lnTo>
                    <a:lnTo>
                      <a:pt x="236" y="435"/>
                    </a:lnTo>
                    <a:lnTo>
                      <a:pt x="210" y="467"/>
                    </a:lnTo>
                    <a:lnTo>
                      <a:pt x="188" y="477"/>
                    </a:lnTo>
                    <a:lnTo>
                      <a:pt x="123" y="518"/>
                    </a:lnTo>
                    <a:lnTo>
                      <a:pt x="63" y="541"/>
                    </a:lnTo>
                    <a:lnTo>
                      <a:pt x="128" y="513"/>
                    </a:lnTo>
                    <a:lnTo>
                      <a:pt x="183" y="479"/>
                    </a:lnTo>
                    <a:lnTo>
                      <a:pt x="236" y="446"/>
                    </a:lnTo>
                    <a:lnTo>
                      <a:pt x="251" y="430"/>
                    </a:lnTo>
                    <a:lnTo>
                      <a:pt x="230" y="463"/>
                    </a:lnTo>
                    <a:lnTo>
                      <a:pt x="246" y="457"/>
                    </a:lnTo>
                    <a:lnTo>
                      <a:pt x="236" y="473"/>
                    </a:lnTo>
                    <a:lnTo>
                      <a:pt x="230" y="496"/>
                    </a:lnTo>
                    <a:lnTo>
                      <a:pt x="241" y="490"/>
                    </a:lnTo>
                    <a:lnTo>
                      <a:pt x="227" y="509"/>
                    </a:lnTo>
                    <a:lnTo>
                      <a:pt x="188" y="541"/>
                    </a:lnTo>
                    <a:lnTo>
                      <a:pt x="162" y="545"/>
                    </a:lnTo>
                    <a:lnTo>
                      <a:pt x="130" y="551"/>
                    </a:lnTo>
                    <a:lnTo>
                      <a:pt x="193" y="535"/>
                    </a:lnTo>
                    <a:lnTo>
                      <a:pt x="236" y="506"/>
                    </a:lnTo>
                    <a:lnTo>
                      <a:pt x="246" y="484"/>
                    </a:lnTo>
                    <a:lnTo>
                      <a:pt x="230" y="532"/>
                    </a:lnTo>
                    <a:lnTo>
                      <a:pt x="248" y="520"/>
                    </a:lnTo>
                    <a:lnTo>
                      <a:pt x="237" y="546"/>
                    </a:lnTo>
                    <a:lnTo>
                      <a:pt x="219" y="581"/>
                    </a:lnTo>
                    <a:lnTo>
                      <a:pt x="114" y="636"/>
                    </a:lnTo>
                    <a:lnTo>
                      <a:pt x="220" y="585"/>
                    </a:lnTo>
                    <a:lnTo>
                      <a:pt x="230" y="568"/>
                    </a:lnTo>
                    <a:lnTo>
                      <a:pt x="237" y="556"/>
                    </a:lnTo>
                    <a:lnTo>
                      <a:pt x="255" y="543"/>
                    </a:lnTo>
                    <a:lnTo>
                      <a:pt x="266" y="569"/>
                    </a:lnTo>
                    <a:lnTo>
                      <a:pt x="270" y="520"/>
                    </a:lnTo>
                    <a:lnTo>
                      <a:pt x="289" y="4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30" name="Freeform 108"/>
              <p:cNvSpPr>
                <a:spLocks/>
              </p:cNvSpPr>
              <p:nvPr/>
            </p:nvSpPr>
            <p:spPr bwMode="ltGray">
              <a:xfrm>
                <a:off x="4701" y="3326"/>
                <a:ext cx="277" cy="472"/>
              </a:xfrm>
              <a:custGeom>
                <a:avLst/>
                <a:gdLst/>
                <a:ahLst/>
                <a:cxnLst>
                  <a:cxn ang="0">
                    <a:pos x="126" y="12"/>
                  </a:cxn>
                  <a:cxn ang="0">
                    <a:pos x="19" y="21"/>
                  </a:cxn>
                  <a:cxn ang="0">
                    <a:pos x="118" y="21"/>
                  </a:cxn>
                  <a:cxn ang="0">
                    <a:pos x="102" y="41"/>
                  </a:cxn>
                  <a:cxn ang="0">
                    <a:pos x="102" y="50"/>
                  </a:cxn>
                  <a:cxn ang="0">
                    <a:pos x="54" y="70"/>
                  </a:cxn>
                  <a:cxn ang="0">
                    <a:pos x="90" y="63"/>
                  </a:cxn>
                  <a:cxn ang="0">
                    <a:pos x="90" y="74"/>
                  </a:cxn>
                  <a:cxn ang="0">
                    <a:pos x="98" y="79"/>
                  </a:cxn>
                  <a:cxn ang="0">
                    <a:pos x="11" y="128"/>
                  </a:cxn>
                  <a:cxn ang="0">
                    <a:pos x="94" y="103"/>
                  </a:cxn>
                  <a:cxn ang="0">
                    <a:pos x="74" y="136"/>
                  </a:cxn>
                  <a:cxn ang="0">
                    <a:pos x="11" y="157"/>
                  </a:cxn>
                  <a:cxn ang="0">
                    <a:pos x="78" y="141"/>
                  </a:cxn>
                  <a:cxn ang="0">
                    <a:pos x="27" y="178"/>
                  </a:cxn>
                  <a:cxn ang="0">
                    <a:pos x="58" y="161"/>
                  </a:cxn>
                  <a:cxn ang="0">
                    <a:pos x="78" y="157"/>
                  </a:cxn>
                  <a:cxn ang="0">
                    <a:pos x="78" y="169"/>
                  </a:cxn>
                  <a:cxn ang="0">
                    <a:pos x="66" y="194"/>
                  </a:cxn>
                  <a:cxn ang="0">
                    <a:pos x="7" y="223"/>
                  </a:cxn>
                  <a:cxn ang="0">
                    <a:pos x="74" y="198"/>
                  </a:cxn>
                  <a:cxn ang="0">
                    <a:pos x="62" y="231"/>
                  </a:cxn>
                  <a:cxn ang="0">
                    <a:pos x="47" y="252"/>
                  </a:cxn>
                  <a:cxn ang="0">
                    <a:pos x="54" y="252"/>
                  </a:cxn>
                  <a:cxn ang="0">
                    <a:pos x="54" y="265"/>
                  </a:cxn>
                  <a:cxn ang="0">
                    <a:pos x="11" y="293"/>
                  </a:cxn>
                  <a:cxn ang="0">
                    <a:pos x="47" y="289"/>
                  </a:cxn>
                  <a:cxn ang="0">
                    <a:pos x="47" y="293"/>
                  </a:cxn>
                  <a:cxn ang="0">
                    <a:pos x="51" y="306"/>
                  </a:cxn>
                  <a:cxn ang="0">
                    <a:pos x="42" y="331"/>
                  </a:cxn>
                  <a:cxn ang="0">
                    <a:pos x="51" y="342"/>
                  </a:cxn>
                  <a:cxn ang="0">
                    <a:pos x="54" y="397"/>
                  </a:cxn>
                  <a:cxn ang="0">
                    <a:pos x="62" y="331"/>
                  </a:cxn>
                  <a:cxn ang="0">
                    <a:pos x="129" y="471"/>
                  </a:cxn>
                  <a:cxn ang="0">
                    <a:pos x="90" y="306"/>
                  </a:cxn>
                  <a:cxn ang="0">
                    <a:pos x="90" y="302"/>
                  </a:cxn>
                  <a:cxn ang="0">
                    <a:pos x="94" y="289"/>
                  </a:cxn>
                  <a:cxn ang="0">
                    <a:pos x="149" y="371"/>
                  </a:cxn>
                  <a:cxn ang="0">
                    <a:pos x="113" y="326"/>
                  </a:cxn>
                  <a:cxn ang="0">
                    <a:pos x="102" y="252"/>
                  </a:cxn>
                  <a:cxn ang="0">
                    <a:pos x="105" y="231"/>
                  </a:cxn>
                  <a:cxn ang="0">
                    <a:pos x="126" y="280"/>
                  </a:cxn>
                  <a:cxn ang="0">
                    <a:pos x="113" y="205"/>
                  </a:cxn>
                  <a:cxn ang="0">
                    <a:pos x="134" y="194"/>
                  </a:cxn>
                  <a:cxn ang="0">
                    <a:pos x="149" y="244"/>
                  </a:cxn>
                  <a:cxn ang="0">
                    <a:pos x="129" y="157"/>
                  </a:cxn>
                  <a:cxn ang="0">
                    <a:pos x="134" y="148"/>
                  </a:cxn>
                  <a:cxn ang="0">
                    <a:pos x="138" y="108"/>
                  </a:cxn>
                  <a:cxn ang="0">
                    <a:pos x="156" y="112"/>
                  </a:cxn>
                  <a:cxn ang="0">
                    <a:pos x="228" y="218"/>
                  </a:cxn>
                  <a:cxn ang="0">
                    <a:pos x="177" y="157"/>
                  </a:cxn>
                  <a:cxn ang="0">
                    <a:pos x="149" y="70"/>
                  </a:cxn>
                  <a:cxn ang="0">
                    <a:pos x="156" y="54"/>
                  </a:cxn>
                  <a:cxn ang="0">
                    <a:pos x="192" y="103"/>
                  </a:cxn>
                  <a:cxn ang="0">
                    <a:pos x="185" y="99"/>
                  </a:cxn>
                  <a:cxn ang="0">
                    <a:pos x="169" y="33"/>
                  </a:cxn>
                  <a:cxn ang="0">
                    <a:pos x="212" y="99"/>
                  </a:cxn>
                  <a:cxn ang="0">
                    <a:pos x="184" y="66"/>
                  </a:cxn>
                  <a:cxn ang="0">
                    <a:pos x="162" y="4"/>
                  </a:cxn>
                </a:cxnLst>
                <a:rect l="0" t="0" r="r" b="b"/>
                <a:pathLst>
                  <a:path w="277" h="472">
                    <a:moveTo>
                      <a:pt x="155" y="5"/>
                    </a:moveTo>
                    <a:lnTo>
                      <a:pt x="138" y="0"/>
                    </a:lnTo>
                    <a:lnTo>
                      <a:pt x="126" y="12"/>
                    </a:lnTo>
                    <a:lnTo>
                      <a:pt x="113" y="17"/>
                    </a:lnTo>
                    <a:lnTo>
                      <a:pt x="86" y="21"/>
                    </a:lnTo>
                    <a:lnTo>
                      <a:pt x="19" y="21"/>
                    </a:lnTo>
                    <a:lnTo>
                      <a:pt x="86" y="24"/>
                    </a:lnTo>
                    <a:lnTo>
                      <a:pt x="105" y="17"/>
                    </a:lnTo>
                    <a:lnTo>
                      <a:pt x="118" y="21"/>
                    </a:lnTo>
                    <a:lnTo>
                      <a:pt x="102" y="28"/>
                    </a:lnTo>
                    <a:lnTo>
                      <a:pt x="113" y="28"/>
                    </a:lnTo>
                    <a:lnTo>
                      <a:pt x="102" y="41"/>
                    </a:lnTo>
                    <a:lnTo>
                      <a:pt x="15" y="112"/>
                    </a:lnTo>
                    <a:lnTo>
                      <a:pt x="105" y="41"/>
                    </a:lnTo>
                    <a:lnTo>
                      <a:pt x="102" y="50"/>
                    </a:lnTo>
                    <a:lnTo>
                      <a:pt x="90" y="63"/>
                    </a:lnTo>
                    <a:lnTo>
                      <a:pt x="78" y="66"/>
                    </a:lnTo>
                    <a:lnTo>
                      <a:pt x="54" y="70"/>
                    </a:lnTo>
                    <a:lnTo>
                      <a:pt x="15" y="63"/>
                    </a:lnTo>
                    <a:lnTo>
                      <a:pt x="78" y="70"/>
                    </a:lnTo>
                    <a:lnTo>
                      <a:pt x="90" y="63"/>
                    </a:lnTo>
                    <a:lnTo>
                      <a:pt x="102" y="57"/>
                    </a:lnTo>
                    <a:lnTo>
                      <a:pt x="98" y="70"/>
                    </a:lnTo>
                    <a:lnTo>
                      <a:pt x="90" y="74"/>
                    </a:lnTo>
                    <a:lnTo>
                      <a:pt x="11" y="115"/>
                    </a:lnTo>
                    <a:lnTo>
                      <a:pt x="90" y="79"/>
                    </a:lnTo>
                    <a:lnTo>
                      <a:pt x="98" y="79"/>
                    </a:lnTo>
                    <a:lnTo>
                      <a:pt x="90" y="90"/>
                    </a:lnTo>
                    <a:lnTo>
                      <a:pt x="78" y="103"/>
                    </a:lnTo>
                    <a:lnTo>
                      <a:pt x="11" y="128"/>
                    </a:lnTo>
                    <a:lnTo>
                      <a:pt x="86" y="99"/>
                    </a:lnTo>
                    <a:lnTo>
                      <a:pt x="90" y="99"/>
                    </a:lnTo>
                    <a:lnTo>
                      <a:pt x="94" y="103"/>
                    </a:lnTo>
                    <a:lnTo>
                      <a:pt x="78" y="119"/>
                    </a:lnTo>
                    <a:lnTo>
                      <a:pt x="94" y="115"/>
                    </a:lnTo>
                    <a:lnTo>
                      <a:pt x="74" y="136"/>
                    </a:lnTo>
                    <a:lnTo>
                      <a:pt x="58" y="148"/>
                    </a:lnTo>
                    <a:lnTo>
                      <a:pt x="27" y="157"/>
                    </a:lnTo>
                    <a:lnTo>
                      <a:pt x="11" y="157"/>
                    </a:lnTo>
                    <a:lnTo>
                      <a:pt x="38" y="154"/>
                    </a:lnTo>
                    <a:lnTo>
                      <a:pt x="70" y="144"/>
                    </a:lnTo>
                    <a:lnTo>
                      <a:pt x="78" y="141"/>
                    </a:lnTo>
                    <a:lnTo>
                      <a:pt x="70" y="154"/>
                    </a:lnTo>
                    <a:lnTo>
                      <a:pt x="54" y="169"/>
                    </a:lnTo>
                    <a:lnTo>
                      <a:pt x="27" y="178"/>
                    </a:lnTo>
                    <a:lnTo>
                      <a:pt x="0" y="185"/>
                    </a:lnTo>
                    <a:lnTo>
                      <a:pt x="34" y="174"/>
                    </a:lnTo>
                    <a:lnTo>
                      <a:pt x="58" y="161"/>
                    </a:lnTo>
                    <a:lnTo>
                      <a:pt x="78" y="148"/>
                    </a:lnTo>
                    <a:lnTo>
                      <a:pt x="82" y="144"/>
                    </a:lnTo>
                    <a:lnTo>
                      <a:pt x="78" y="157"/>
                    </a:lnTo>
                    <a:lnTo>
                      <a:pt x="86" y="154"/>
                    </a:lnTo>
                    <a:lnTo>
                      <a:pt x="94" y="157"/>
                    </a:lnTo>
                    <a:lnTo>
                      <a:pt x="78" y="169"/>
                    </a:lnTo>
                    <a:lnTo>
                      <a:pt x="78" y="178"/>
                    </a:lnTo>
                    <a:lnTo>
                      <a:pt x="58" y="194"/>
                    </a:lnTo>
                    <a:lnTo>
                      <a:pt x="66" y="194"/>
                    </a:lnTo>
                    <a:lnTo>
                      <a:pt x="58" y="203"/>
                    </a:lnTo>
                    <a:lnTo>
                      <a:pt x="31" y="218"/>
                    </a:lnTo>
                    <a:lnTo>
                      <a:pt x="7" y="223"/>
                    </a:lnTo>
                    <a:lnTo>
                      <a:pt x="42" y="214"/>
                    </a:lnTo>
                    <a:lnTo>
                      <a:pt x="62" y="203"/>
                    </a:lnTo>
                    <a:lnTo>
                      <a:pt x="74" y="198"/>
                    </a:lnTo>
                    <a:lnTo>
                      <a:pt x="74" y="210"/>
                    </a:lnTo>
                    <a:lnTo>
                      <a:pt x="74" y="214"/>
                    </a:lnTo>
                    <a:lnTo>
                      <a:pt x="62" y="231"/>
                    </a:lnTo>
                    <a:lnTo>
                      <a:pt x="51" y="244"/>
                    </a:lnTo>
                    <a:lnTo>
                      <a:pt x="58" y="244"/>
                    </a:lnTo>
                    <a:lnTo>
                      <a:pt x="47" y="252"/>
                    </a:lnTo>
                    <a:lnTo>
                      <a:pt x="7" y="273"/>
                    </a:lnTo>
                    <a:lnTo>
                      <a:pt x="34" y="260"/>
                    </a:lnTo>
                    <a:lnTo>
                      <a:pt x="54" y="252"/>
                    </a:lnTo>
                    <a:lnTo>
                      <a:pt x="54" y="265"/>
                    </a:lnTo>
                    <a:lnTo>
                      <a:pt x="42" y="267"/>
                    </a:lnTo>
                    <a:lnTo>
                      <a:pt x="54" y="265"/>
                    </a:lnTo>
                    <a:lnTo>
                      <a:pt x="54" y="273"/>
                    </a:lnTo>
                    <a:lnTo>
                      <a:pt x="47" y="280"/>
                    </a:lnTo>
                    <a:lnTo>
                      <a:pt x="11" y="293"/>
                    </a:lnTo>
                    <a:lnTo>
                      <a:pt x="42" y="280"/>
                    </a:lnTo>
                    <a:lnTo>
                      <a:pt x="42" y="285"/>
                    </a:lnTo>
                    <a:lnTo>
                      <a:pt x="47" y="289"/>
                    </a:lnTo>
                    <a:lnTo>
                      <a:pt x="11" y="318"/>
                    </a:lnTo>
                    <a:lnTo>
                      <a:pt x="38" y="296"/>
                    </a:lnTo>
                    <a:lnTo>
                      <a:pt x="47" y="293"/>
                    </a:lnTo>
                    <a:lnTo>
                      <a:pt x="51" y="302"/>
                    </a:lnTo>
                    <a:lnTo>
                      <a:pt x="42" y="309"/>
                    </a:lnTo>
                    <a:lnTo>
                      <a:pt x="51" y="306"/>
                    </a:lnTo>
                    <a:lnTo>
                      <a:pt x="42" y="331"/>
                    </a:lnTo>
                    <a:lnTo>
                      <a:pt x="7" y="358"/>
                    </a:lnTo>
                    <a:lnTo>
                      <a:pt x="42" y="331"/>
                    </a:lnTo>
                    <a:lnTo>
                      <a:pt x="38" y="342"/>
                    </a:lnTo>
                    <a:lnTo>
                      <a:pt x="51" y="331"/>
                    </a:lnTo>
                    <a:lnTo>
                      <a:pt x="51" y="342"/>
                    </a:lnTo>
                    <a:lnTo>
                      <a:pt x="54" y="400"/>
                    </a:lnTo>
                    <a:lnTo>
                      <a:pt x="90" y="471"/>
                    </a:lnTo>
                    <a:lnTo>
                      <a:pt x="54" y="397"/>
                    </a:lnTo>
                    <a:lnTo>
                      <a:pt x="54" y="368"/>
                    </a:lnTo>
                    <a:lnTo>
                      <a:pt x="58" y="347"/>
                    </a:lnTo>
                    <a:lnTo>
                      <a:pt x="62" y="331"/>
                    </a:lnTo>
                    <a:lnTo>
                      <a:pt x="70" y="302"/>
                    </a:lnTo>
                    <a:lnTo>
                      <a:pt x="78" y="314"/>
                    </a:lnTo>
                    <a:lnTo>
                      <a:pt x="129" y="471"/>
                    </a:lnTo>
                    <a:lnTo>
                      <a:pt x="82" y="314"/>
                    </a:lnTo>
                    <a:lnTo>
                      <a:pt x="82" y="296"/>
                    </a:lnTo>
                    <a:lnTo>
                      <a:pt x="90" y="306"/>
                    </a:lnTo>
                    <a:lnTo>
                      <a:pt x="98" y="459"/>
                    </a:lnTo>
                    <a:lnTo>
                      <a:pt x="94" y="326"/>
                    </a:lnTo>
                    <a:lnTo>
                      <a:pt x="90" y="302"/>
                    </a:lnTo>
                    <a:lnTo>
                      <a:pt x="86" y="293"/>
                    </a:lnTo>
                    <a:lnTo>
                      <a:pt x="90" y="273"/>
                    </a:lnTo>
                    <a:lnTo>
                      <a:pt x="94" y="289"/>
                    </a:lnTo>
                    <a:lnTo>
                      <a:pt x="105" y="322"/>
                    </a:lnTo>
                    <a:lnTo>
                      <a:pt x="118" y="342"/>
                    </a:lnTo>
                    <a:lnTo>
                      <a:pt x="149" y="371"/>
                    </a:lnTo>
                    <a:lnTo>
                      <a:pt x="216" y="426"/>
                    </a:lnTo>
                    <a:lnTo>
                      <a:pt x="129" y="347"/>
                    </a:lnTo>
                    <a:lnTo>
                      <a:pt x="113" y="326"/>
                    </a:lnTo>
                    <a:lnTo>
                      <a:pt x="105" y="314"/>
                    </a:lnTo>
                    <a:lnTo>
                      <a:pt x="98" y="296"/>
                    </a:lnTo>
                    <a:lnTo>
                      <a:pt x="102" y="252"/>
                    </a:lnTo>
                    <a:lnTo>
                      <a:pt x="105" y="265"/>
                    </a:lnTo>
                    <a:lnTo>
                      <a:pt x="105" y="239"/>
                    </a:lnTo>
                    <a:lnTo>
                      <a:pt x="105" y="231"/>
                    </a:lnTo>
                    <a:lnTo>
                      <a:pt x="113" y="252"/>
                    </a:lnTo>
                    <a:lnTo>
                      <a:pt x="189" y="404"/>
                    </a:lnTo>
                    <a:lnTo>
                      <a:pt x="126" y="280"/>
                    </a:lnTo>
                    <a:lnTo>
                      <a:pt x="118" y="267"/>
                    </a:lnTo>
                    <a:lnTo>
                      <a:pt x="113" y="252"/>
                    </a:lnTo>
                    <a:lnTo>
                      <a:pt x="113" y="205"/>
                    </a:lnTo>
                    <a:lnTo>
                      <a:pt x="118" y="210"/>
                    </a:lnTo>
                    <a:lnTo>
                      <a:pt x="121" y="185"/>
                    </a:lnTo>
                    <a:lnTo>
                      <a:pt x="134" y="194"/>
                    </a:lnTo>
                    <a:lnTo>
                      <a:pt x="192" y="364"/>
                    </a:lnTo>
                    <a:lnTo>
                      <a:pt x="161" y="280"/>
                    </a:lnTo>
                    <a:lnTo>
                      <a:pt x="149" y="244"/>
                    </a:lnTo>
                    <a:lnTo>
                      <a:pt x="134" y="210"/>
                    </a:lnTo>
                    <a:lnTo>
                      <a:pt x="134" y="190"/>
                    </a:lnTo>
                    <a:lnTo>
                      <a:pt x="129" y="157"/>
                    </a:lnTo>
                    <a:lnTo>
                      <a:pt x="138" y="161"/>
                    </a:lnTo>
                    <a:lnTo>
                      <a:pt x="169" y="331"/>
                    </a:lnTo>
                    <a:lnTo>
                      <a:pt x="134" y="148"/>
                    </a:lnTo>
                    <a:lnTo>
                      <a:pt x="134" y="132"/>
                    </a:lnTo>
                    <a:lnTo>
                      <a:pt x="138" y="144"/>
                    </a:lnTo>
                    <a:lnTo>
                      <a:pt x="138" y="108"/>
                    </a:lnTo>
                    <a:lnTo>
                      <a:pt x="145" y="119"/>
                    </a:lnTo>
                    <a:lnTo>
                      <a:pt x="145" y="99"/>
                    </a:lnTo>
                    <a:lnTo>
                      <a:pt x="156" y="112"/>
                    </a:lnTo>
                    <a:lnTo>
                      <a:pt x="173" y="154"/>
                    </a:lnTo>
                    <a:lnTo>
                      <a:pt x="192" y="178"/>
                    </a:lnTo>
                    <a:lnTo>
                      <a:pt x="228" y="218"/>
                    </a:lnTo>
                    <a:lnTo>
                      <a:pt x="248" y="256"/>
                    </a:lnTo>
                    <a:lnTo>
                      <a:pt x="192" y="178"/>
                    </a:lnTo>
                    <a:lnTo>
                      <a:pt x="177" y="157"/>
                    </a:lnTo>
                    <a:lnTo>
                      <a:pt x="161" y="128"/>
                    </a:lnTo>
                    <a:lnTo>
                      <a:pt x="156" y="108"/>
                    </a:lnTo>
                    <a:lnTo>
                      <a:pt x="149" y="70"/>
                    </a:lnTo>
                    <a:lnTo>
                      <a:pt x="153" y="74"/>
                    </a:lnTo>
                    <a:lnTo>
                      <a:pt x="161" y="70"/>
                    </a:lnTo>
                    <a:lnTo>
                      <a:pt x="156" y="54"/>
                    </a:lnTo>
                    <a:lnTo>
                      <a:pt x="164" y="70"/>
                    </a:lnTo>
                    <a:lnTo>
                      <a:pt x="173" y="86"/>
                    </a:lnTo>
                    <a:lnTo>
                      <a:pt x="192" y="103"/>
                    </a:lnTo>
                    <a:lnTo>
                      <a:pt x="221" y="119"/>
                    </a:lnTo>
                    <a:lnTo>
                      <a:pt x="276" y="161"/>
                    </a:lnTo>
                    <a:lnTo>
                      <a:pt x="185" y="99"/>
                    </a:lnTo>
                    <a:lnTo>
                      <a:pt x="173" y="82"/>
                    </a:lnTo>
                    <a:lnTo>
                      <a:pt x="169" y="74"/>
                    </a:lnTo>
                    <a:lnTo>
                      <a:pt x="169" y="33"/>
                    </a:lnTo>
                    <a:lnTo>
                      <a:pt x="177" y="46"/>
                    </a:lnTo>
                    <a:lnTo>
                      <a:pt x="189" y="66"/>
                    </a:lnTo>
                    <a:lnTo>
                      <a:pt x="212" y="99"/>
                    </a:lnTo>
                    <a:lnTo>
                      <a:pt x="244" y="132"/>
                    </a:lnTo>
                    <a:lnTo>
                      <a:pt x="251" y="148"/>
                    </a:lnTo>
                    <a:lnTo>
                      <a:pt x="184" y="66"/>
                    </a:lnTo>
                    <a:lnTo>
                      <a:pt x="177" y="37"/>
                    </a:lnTo>
                    <a:lnTo>
                      <a:pt x="181" y="17"/>
                    </a:lnTo>
                    <a:lnTo>
                      <a:pt x="162" y="4"/>
                    </a:lnTo>
                    <a:lnTo>
                      <a:pt x="155" y="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31" name="Freeform 109"/>
              <p:cNvSpPr>
                <a:spLocks/>
              </p:cNvSpPr>
              <p:nvPr/>
            </p:nvSpPr>
            <p:spPr bwMode="ltGray">
              <a:xfrm>
                <a:off x="4891" y="3391"/>
                <a:ext cx="229" cy="448"/>
              </a:xfrm>
              <a:custGeom>
                <a:avLst/>
                <a:gdLst/>
                <a:ahLst/>
                <a:cxnLst>
                  <a:cxn ang="0">
                    <a:pos x="225" y="68"/>
                  </a:cxn>
                  <a:cxn ang="0">
                    <a:pos x="208" y="40"/>
                  </a:cxn>
                  <a:cxn ang="0">
                    <a:pos x="201" y="28"/>
                  </a:cxn>
                  <a:cxn ang="0">
                    <a:pos x="184" y="18"/>
                  </a:cxn>
                  <a:cxn ang="0">
                    <a:pos x="169" y="10"/>
                  </a:cxn>
                  <a:cxn ang="0">
                    <a:pos x="147" y="1"/>
                  </a:cxn>
                  <a:cxn ang="0">
                    <a:pos x="129" y="0"/>
                  </a:cxn>
                  <a:cxn ang="0">
                    <a:pos x="113" y="4"/>
                  </a:cxn>
                  <a:cxn ang="0">
                    <a:pos x="93" y="8"/>
                  </a:cxn>
                  <a:cxn ang="0">
                    <a:pos x="72" y="17"/>
                  </a:cxn>
                  <a:cxn ang="0">
                    <a:pos x="58" y="33"/>
                  </a:cxn>
                  <a:cxn ang="0">
                    <a:pos x="45" y="57"/>
                  </a:cxn>
                  <a:cxn ang="0">
                    <a:pos x="32" y="76"/>
                  </a:cxn>
                  <a:cxn ang="0">
                    <a:pos x="21" y="94"/>
                  </a:cxn>
                  <a:cxn ang="0">
                    <a:pos x="8" y="120"/>
                  </a:cxn>
                  <a:cxn ang="0">
                    <a:pos x="0" y="173"/>
                  </a:cxn>
                  <a:cxn ang="0">
                    <a:pos x="2" y="215"/>
                  </a:cxn>
                  <a:cxn ang="0">
                    <a:pos x="13" y="274"/>
                  </a:cxn>
                  <a:cxn ang="0">
                    <a:pos x="32" y="324"/>
                  </a:cxn>
                  <a:cxn ang="0">
                    <a:pos x="72" y="447"/>
                  </a:cxn>
                  <a:cxn ang="0">
                    <a:pos x="57" y="316"/>
                  </a:cxn>
                  <a:cxn ang="0">
                    <a:pos x="48" y="271"/>
                  </a:cxn>
                  <a:cxn ang="0">
                    <a:pos x="42" y="231"/>
                  </a:cxn>
                  <a:cxn ang="0">
                    <a:pos x="40" y="189"/>
                  </a:cxn>
                  <a:cxn ang="0">
                    <a:pos x="45" y="142"/>
                  </a:cxn>
                  <a:cxn ang="0">
                    <a:pos x="50" y="106"/>
                  </a:cxn>
                  <a:cxn ang="0">
                    <a:pos x="61" y="61"/>
                  </a:cxn>
                  <a:cxn ang="0">
                    <a:pos x="78" y="40"/>
                  </a:cxn>
                  <a:cxn ang="0">
                    <a:pos x="99" y="31"/>
                  </a:cxn>
                  <a:cxn ang="0">
                    <a:pos x="155" y="27"/>
                  </a:cxn>
                  <a:cxn ang="0">
                    <a:pos x="190" y="41"/>
                  </a:cxn>
                  <a:cxn ang="0">
                    <a:pos x="228" y="74"/>
                  </a:cxn>
                  <a:cxn ang="0">
                    <a:pos x="225" y="68"/>
                  </a:cxn>
                </a:cxnLst>
                <a:rect l="0" t="0" r="r" b="b"/>
                <a:pathLst>
                  <a:path w="229" h="448">
                    <a:moveTo>
                      <a:pt x="225" y="68"/>
                    </a:moveTo>
                    <a:lnTo>
                      <a:pt x="208" y="40"/>
                    </a:lnTo>
                    <a:lnTo>
                      <a:pt x="201" y="28"/>
                    </a:lnTo>
                    <a:lnTo>
                      <a:pt x="184" y="18"/>
                    </a:lnTo>
                    <a:lnTo>
                      <a:pt x="169" y="10"/>
                    </a:lnTo>
                    <a:lnTo>
                      <a:pt x="147" y="1"/>
                    </a:lnTo>
                    <a:lnTo>
                      <a:pt x="129" y="0"/>
                    </a:lnTo>
                    <a:lnTo>
                      <a:pt x="113" y="4"/>
                    </a:lnTo>
                    <a:lnTo>
                      <a:pt x="93" y="8"/>
                    </a:lnTo>
                    <a:lnTo>
                      <a:pt x="72" y="17"/>
                    </a:lnTo>
                    <a:lnTo>
                      <a:pt x="58" y="33"/>
                    </a:lnTo>
                    <a:lnTo>
                      <a:pt x="45" y="57"/>
                    </a:lnTo>
                    <a:lnTo>
                      <a:pt x="32" y="76"/>
                    </a:lnTo>
                    <a:lnTo>
                      <a:pt x="21" y="94"/>
                    </a:lnTo>
                    <a:lnTo>
                      <a:pt x="8" y="120"/>
                    </a:lnTo>
                    <a:lnTo>
                      <a:pt x="0" y="173"/>
                    </a:lnTo>
                    <a:lnTo>
                      <a:pt x="2" y="215"/>
                    </a:lnTo>
                    <a:lnTo>
                      <a:pt x="13" y="274"/>
                    </a:lnTo>
                    <a:lnTo>
                      <a:pt x="32" y="324"/>
                    </a:lnTo>
                    <a:lnTo>
                      <a:pt x="72" y="447"/>
                    </a:lnTo>
                    <a:lnTo>
                      <a:pt x="57" y="316"/>
                    </a:lnTo>
                    <a:lnTo>
                      <a:pt x="48" y="271"/>
                    </a:lnTo>
                    <a:lnTo>
                      <a:pt x="42" y="231"/>
                    </a:lnTo>
                    <a:lnTo>
                      <a:pt x="40" y="189"/>
                    </a:lnTo>
                    <a:lnTo>
                      <a:pt x="45" y="142"/>
                    </a:lnTo>
                    <a:lnTo>
                      <a:pt x="50" y="106"/>
                    </a:lnTo>
                    <a:lnTo>
                      <a:pt x="61" y="61"/>
                    </a:lnTo>
                    <a:lnTo>
                      <a:pt x="78" y="40"/>
                    </a:lnTo>
                    <a:lnTo>
                      <a:pt x="99" y="31"/>
                    </a:lnTo>
                    <a:lnTo>
                      <a:pt x="155" y="27"/>
                    </a:lnTo>
                    <a:lnTo>
                      <a:pt x="190" y="41"/>
                    </a:lnTo>
                    <a:lnTo>
                      <a:pt x="228" y="74"/>
                    </a:lnTo>
                    <a:lnTo>
                      <a:pt x="225" y="6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32" name="Freeform 110"/>
              <p:cNvSpPr>
                <a:spLocks/>
              </p:cNvSpPr>
              <p:nvPr/>
            </p:nvSpPr>
            <p:spPr bwMode="ltGray">
              <a:xfrm>
                <a:off x="5056" y="3073"/>
                <a:ext cx="234" cy="439"/>
              </a:xfrm>
              <a:custGeom>
                <a:avLst/>
                <a:gdLst/>
                <a:ahLst/>
                <a:cxnLst>
                  <a:cxn ang="0">
                    <a:pos x="68" y="438"/>
                  </a:cxn>
                  <a:cxn ang="0">
                    <a:pos x="51" y="361"/>
                  </a:cxn>
                  <a:cxn ang="0">
                    <a:pos x="44" y="331"/>
                  </a:cxn>
                  <a:cxn ang="0">
                    <a:pos x="28" y="291"/>
                  </a:cxn>
                  <a:cxn ang="0">
                    <a:pos x="11" y="253"/>
                  </a:cxn>
                  <a:cxn ang="0">
                    <a:pos x="1" y="231"/>
                  </a:cxn>
                  <a:cxn ang="0">
                    <a:pos x="0" y="208"/>
                  </a:cxn>
                  <a:cxn ang="0">
                    <a:pos x="4" y="175"/>
                  </a:cxn>
                  <a:cxn ang="0">
                    <a:pos x="7" y="142"/>
                  </a:cxn>
                  <a:cxn ang="0">
                    <a:pos x="32" y="60"/>
                  </a:cxn>
                  <a:cxn ang="0">
                    <a:pos x="44" y="40"/>
                  </a:cxn>
                  <a:cxn ang="0">
                    <a:pos x="65" y="18"/>
                  </a:cxn>
                  <a:cxn ang="0">
                    <a:pos x="84" y="4"/>
                  </a:cxn>
                  <a:cxn ang="0">
                    <a:pos x="107" y="0"/>
                  </a:cxn>
                  <a:cxn ang="0">
                    <a:pos x="127" y="10"/>
                  </a:cxn>
                  <a:cxn ang="0">
                    <a:pos x="151" y="18"/>
                  </a:cxn>
                  <a:cxn ang="0">
                    <a:pos x="175" y="44"/>
                  </a:cxn>
                  <a:cxn ang="0">
                    <a:pos x="183" y="63"/>
                  </a:cxn>
                  <a:cxn ang="0">
                    <a:pos x="198" y="89"/>
                  </a:cxn>
                  <a:cxn ang="0">
                    <a:pos x="209" y="112"/>
                  </a:cxn>
                  <a:cxn ang="0">
                    <a:pos x="231" y="226"/>
                  </a:cxn>
                  <a:cxn ang="0">
                    <a:pos x="233" y="247"/>
                  </a:cxn>
                  <a:cxn ang="0">
                    <a:pos x="228" y="286"/>
                  </a:cxn>
                  <a:cxn ang="0">
                    <a:pos x="216" y="393"/>
                  </a:cxn>
                  <a:cxn ang="0">
                    <a:pos x="216" y="288"/>
                  </a:cxn>
                  <a:cxn ang="0">
                    <a:pos x="209" y="242"/>
                  </a:cxn>
                  <a:cxn ang="0">
                    <a:pos x="204" y="213"/>
                  </a:cxn>
                  <a:cxn ang="0">
                    <a:pos x="195" y="175"/>
                  </a:cxn>
                  <a:cxn ang="0">
                    <a:pos x="185" y="138"/>
                  </a:cxn>
                  <a:cxn ang="0">
                    <a:pos x="171" y="100"/>
                  </a:cxn>
                  <a:cxn ang="0">
                    <a:pos x="155" y="66"/>
                  </a:cxn>
                  <a:cxn ang="0">
                    <a:pos x="141" y="36"/>
                  </a:cxn>
                  <a:cxn ang="0">
                    <a:pos x="127" y="18"/>
                  </a:cxn>
                  <a:cxn ang="0">
                    <a:pos x="111" y="11"/>
                  </a:cxn>
                  <a:cxn ang="0">
                    <a:pos x="94" y="18"/>
                  </a:cxn>
                  <a:cxn ang="0">
                    <a:pos x="82" y="34"/>
                  </a:cxn>
                  <a:cxn ang="0">
                    <a:pos x="75" y="63"/>
                  </a:cxn>
                  <a:cxn ang="0">
                    <a:pos x="75" y="85"/>
                  </a:cxn>
                  <a:cxn ang="0">
                    <a:pos x="70" y="125"/>
                  </a:cxn>
                  <a:cxn ang="0">
                    <a:pos x="63" y="149"/>
                  </a:cxn>
                  <a:cxn ang="0">
                    <a:pos x="47" y="188"/>
                  </a:cxn>
                  <a:cxn ang="0">
                    <a:pos x="44" y="208"/>
                  </a:cxn>
                  <a:cxn ang="0">
                    <a:pos x="41" y="229"/>
                  </a:cxn>
                  <a:cxn ang="0">
                    <a:pos x="41" y="257"/>
                  </a:cxn>
                  <a:cxn ang="0">
                    <a:pos x="70" y="355"/>
                  </a:cxn>
                  <a:cxn ang="0">
                    <a:pos x="68" y="438"/>
                  </a:cxn>
                </a:cxnLst>
                <a:rect l="0" t="0" r="r" b="b"/>
                <a:pathLst>
                  <a:path w="234" h="439">
                    <a:moveTo>
                      <a:pt x="68" y="438"/>
                    </a:moveTo>
                    <a:lnTo>
                      <a:pt x="51" y="361"/>
                    </a:lnTo>
                    <a:lnTo>
                      <a:pt x="44" y="331"/>
                    </a:lnTo>
                    <a:lnTo>
                      <a:pt x="28" y="291"/>
                    </a:lnTo>
                    <a:lnTo>
                      <a:pt x="11" y="253"/>
                    </a:lnTo>
                    <a:lnTo>
                      <a:pt x="1" y="231"/>
                    </a:lnTo>
                    <a:lnTo>
                      <a:pt x="0" y="208"/>
                    </a:lnTo>
                    <a:lnTo>
                      <a:pt x="4" y="175"/>
                    </a:lnTo>
                    <a:lnTo>
                      <a:pt x="7" y="142"/>
                    </a:lnTo>
                    <a:lnTo>
                      <a:pt x="32" y="60"/>
                    </a:lnTo>
                    <a:lnTo>
                      <a:pt x="44" y="40"/>
                    </a:lnTo>
                    <a:lnTo>
                      <a:pt x="65" y="18"/>
                    </a:lnTo>
                    <a:lnTo>
                      <a:pt x="84" y="4"/>
                    </a:lnTo>
                    <a:lnTo>
                      <a:pt x="107" y="0"/>
                    </a:lnTo>
                    <a:lnTo>
                      <a:pt x="127" y="10"/>
                    </a:lnTo>
                    <a:lnTo>
                      <a:pt x="151" y="18"/>
                    </a:lnTo>
                    <a:lnTo>
                      <a:pt x="175" y="44"/>
                    </a:lnTo>
                    <a:lnTo>
                      <a:pt x="183" y="63"/>
                    </a:lnTo>
                    <a:lnTo>
                      <a:pt x="198" y="89"/>
                    </a:lnTo>
                    <a:lnTo>
                      <a:pt x="209" y="112"/>
                    </a:lnTo>
                    <a:lnTo>
                      <a:pt x="231" y="226"/>
                    </a:lnTo>
                    <a:lnTo>
                      <a:pt x="233" y="247"/>
                    </a:lnTo>
                    <a:lnTo>
                      <a:pt x="228" y="286"/>
                    </a:lnTo>
                    <a:lnTo>
                      <a:pt x="216" y="393"/>
                    </a:lnTo>
                    <a:lnTo>
                      <a:pt x="216" y="288"/>
                    </a:lnTo>
                    <a:lnTo>
                      <a:pt x="209" y="242"/>
                    </a:lnTo>
                    <a:lnTo>
                      <a:pt x="204" y="213"/>
                    </a:lnTo>
                    <a:lnTo>
                      <a:pt x="195" y="175"/>
                    </a:lnTo>
                    <a:lnTo>
                      <a:pt x="185" y="138"/>
                    </a:lnTo>
                    <a:lnTo>
                      <a:pt x="171" y="100"/>
                    </a:lnTo>
                    <a:lnTo>
                      <a:pt x="155" y="66"/>
                    </a:lnTo>
                    <a:lnTo>
                      <a:pt x="141" y="36"/>
                    </a:lnTo>
                    <a:lnTo>
                      <a:pt x="127" y="18"/>
                    </a:lnTo>
                    <a:lnTo>
                      <a:pt x="111" y="11"/>
                    </a:lnTo>
                    <a:lnTo>
                      <a:pt x="94" y="18"/>
                    </a:lnTo>
                    <a:lnTo>
                      <a:pt x="82" y="34"/>
                    </a:lnTo>
                    <a:lnTo>
                      <a:pt x="75" y="63"/>
                    </a:lnTo>
                    <a:lnTo>
                      <a:pt x="75" y="85"/>
                    </a:lnTo>
                    <a:lnTo>
                      <a:pt x="70" y="125"/>
                    </a:lnTo>
                    <a:lnTo>
                      <a:pt x="63" y="149"/>
                    </a:lnTo>
                    <a:lnTo>
                      <a:pt x="47" y="188"/>
                    </a:lnTo>
                    <a:lnTo>
                      <a:pt x="44" y="208"/>
                    </a:lnTo>
                    <a:lnTo>
                      <a:pt x="41" y="229"/>
                    </a:lnTo>
                    <a:lnTo>
                      <a:pt x="41" y="257"/>
                    </a:lnTo>
                    <a:lnTo>
                      <a:pt x="70" y="355"/>
                    </a:lnTo>
                    <a:lnTo>
                      <a:pt x="68" y="43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33" name="Freeform 111"/>
              <p:cNvSpPr>
                <a:spLocks/>
              </p:cNvSpPr>
              <p:nvPr/>
            </p:nvSpPr>
            <p:spPr bwMode="ltGray">
              <a:xfrm>
                <a:off x="5450" y="2633"/>
                <a:ext cx="303" cy="638"/>
              </a:xfrm>
              <a:custGeom>
                <a:avLst/>
                <a:gdLst/>
                <a:ahLst/>
                <a:cxnLst>
                  <a:cxn ang="0">
                    <a:pos x="1" y="526"/>
                  </a:cxn>
                  <a:cxn ang="0">
                    <a:pos x="12" y="504"/>
                  </a:cxn>
                  <a:cxn ang="0">
                    <a:pos x="86" y="637"/>
                  </a:cxn>
                  <a:cxn ang="0">
                    <a:pos x="27" y="509"/>
                  </a:cxn>
                  <a:cxn ang="0">
                    <a:pos x="33" y="494"/>
                  </a:cxn>
                  <a:cxn ang="0">
                    <a:pos x="107" y="588"/>
                  </a:cxn>
                  <a:cxn ang="0">
                    <a:pos x="31" y="488"/>
                  </a:cxn>
                  <a:cxn ang="0">
                    <a:pos x="41" y="467"/>
                  </a:cxn>
                  <a:cxn ang="0">
                    <a:pos x="50" y="444"/>
                  </a:cxn>
                  <a:cxn ang="0">
                    <a:pos x="44" y="428"/>
                  </a:cxn>
                  <a:cxn ang="0">
                    <a:pos x="54" y="418"/>
                  </a:cxn>
                  <a:cxn ang="0">
                    <a:pos x="50" y="416"/>
                  </a:cxn>
                  <a:cxn ang="0">
                    <a:pos x="50" y="393"/>
                  </a:cxn>
                  <a:cxn ang="0">
                    <a:pos x="54" y="378"/>
                  </a:cxn>
                  <a:cxn ang="0">
                    <a:pos x="143" y="488"/>
                  </a:cxn>
                  <a:cxn ang="0">
                    <a:pos x="50" y="372"/>
                  </a:cxn>
                  <a:cxn ang="0">
                    <a:pos x="59" y="372"/>
                  </a:cxn>
                  <a:cxn ang="0">
                    <a:pos x="59" y="339"/>
                  </a:cxn>
                  <a:cxn ang="0">
                    <a:pos x="172" y="416"/>
                  </a:cxn>
                  <a:cxn ang="0">
                    <a:pos x="83" y="363"/>
                  </a:cxn>
                  <a:cxn ang="0">
                    <a:pos x="51" y="317"/>
                  </a:cxn>
                  <a:cxn ang="0">
                    <a:pos x="54" y="300"/>
                  </a:cxn>
                  <a:cxn ang="0">
                    <a:pos x="74" y="314"/>
                  </a:cxn>
                  <a:cxn ang="0">
                    <a:pos x="75" y="294"/>
                  </a:cxn>
                  <a:cxn ang="0">
                    <a:pos x="158" y="329"/>
                  </a:cxn>
                  <a:cxn ang="0">
                    <a:pos x="128" y="312"/>
                  </a:cxn>
                  <a:cxn ang="0">
                    <a:pos x="63" y="268"/>
                  </a:cxn>
                  <a:cxn ang="0">
                    <a:pos x="59" y="238"/>
                  </a:cxn>
                  <a:cxn ang="0">
                    <a:pos x="65" y="221"/>
                  </a:cxn>
                  <a:cxn ang="0">
                    <a:pos x="87" y="234"/>
                  </a:cxn>
                  <a:cxn ang="0">
                    <a:pos x="83" y="204"/>
                  </a:cxn>
                  <a:cxn ang="0">
                    <a:pos x="75" y="184"/>
                  </a:cxn>
                  <a:cxn ang="0">
                    <a:pos x="81" y="173"/>
                  </a:cxn>
                  <a:cxn ang="0">
                    <a:pos x="167" y="227"/>
                  </a:cxn>
                  <a:cxn ang="0">
                    <a:pos x="270" y="268"/>
                  </a:cxn>
                  <a:cxn ang="0">
                    <a:pos x="128" y="201"/>
                  </a:cxn>
                  <a:cxn ang="0">
                    <a:pos x="81" y="173"/>
                  </a:cxn>
                  <a:cxn ang="0">
                    <a:pos x="86" y="156"/>
                  </a:cxn>
                  <a:cxn ang="0">
                    <a:pos x="78" y="122"/>
                  </a:cxn>
                  <a:cxn ang="0">
                    <a:pos x="81" y="97"/>
                  </a:cxn>
                  <a:cxn ang="0">
                    <a:pos x="128" y="126"/>
                  </a:cxn>
                  <a:cxn ang="0">
                    <a:pos x="117" y="119"/>
                  </a:cxn>
                  <a:cxn ang="0">
                    <a:pos x="86" y="97"/>
                  </a:cxn>
                  <a:cxn ang="0">
                    <a:pos x="81" y="86"/>
                  </a:cxn>
                  <a:cxn ang="0">
                    <a:pos x="65" y="70"/>
                  </a:cxn>
                  <a:cxn ang="0">
                    <a:pos x="158" y="99"/>
                  </a:cxn>
                  <a:cxn ang="0">
                    <a:pos x="65" y="47"/>
                  </a:cxn>
                  <a:cxn ang="0">
                    <a:pos x="175" y="47"/>
                  </a:cxn>
                  <a:cxn ang="0">
                    <a:pos x="223" y="40"/>
                  </a:cxn>
                  <a:cxn ang="0">
                    <a:pos x="81" y="47"/>
                  </a:cxn>
                  <a:cxn ang="0">
                    <a:pos x="59" y="18"/>
                  </a:cxn>
                  <a:cxn ang="0">
                    <a:pos x="28" y="8"/>
                  </a:cxn>
                  <a:cxn ang="0">
                    <a:pos x="0" y="553"/>
                  </a:cxn>
                </a:cxnLst>
                <a:rect l="0" t="0" r="r" b="b"/>
                <a:pathLst>
                  <a:path w="303" h="638">
                    <a:moveTo>
                      <a:pt x="0" y="553"/>
                    </a:moveTo>
                    <a:lnTo>
                      <a:pt x="1" y="526"/>
                    </a:lnTo>
                    <a:lnTo>
                      <a:pt x="18" y="542"/>
                    </a:lnTo>
                    <a:lnTo>
                      <a:pt x="12" y="504"/>
                    </a:lnTo>
                    <a:lnTo>
                      <a:pt x="28" y="510"/>
                    </a:lnTo>
                    <a:lnTo>
                      <a:pt x="86" y="637"/>
                    </a:lnTo>
                    <a:lnTo>
                      <a:pt x="33" y="526"/>
                    </a:lnTo>
                    <a:lnTo>
                      <a:pt x="27" y="509"/>
                    </a:lnTo>
                    <a:lnTo>
                      <a:pt x="22" y="488"/>
                    </a:lnTo>
                    <a:lnTo>
                      <a:pt x="33" y="494"/>
                    </a:lnTo>
                    <a:lnTo>
                      <a:pt x="67" y="529"/>
                    </a:lnTo>
                    <a:lnTo>
                      <a:pt x="107" y="588"/>
                    </a:lnTo>
                    <a:lnTo>
                      <a:pt x="50" y="510"/>
                    </a:lnTo>
                    <a:lnTo>
                      <a:pt x="31" y="488"/>
                    </a:lnTo>
                    <a:lnTo>
                      <a:pt x="28" y="457"/>
                    </a:lnTo>
                    <a:lnTo>
                      <a:pt x="41" y="467"/>
                    </a:lnTo>
                    <a:lnTo>
                      <a:pt x="38" y="432"/>
                    </a:lnTo>
                    <a:lnTo>
                      <a:pt x="50" y="444"/>
                    </a:lnTo>
                    <a:lnTo>
                      <a:pt x="101" y="559"/>
                    </a:lnTo>
                    <a:lnTo>
                      <a:pt x="44" y="428"/>
                    </a:lnTo>
                    <a:lnTo>
                      <a:pt x="38" y="405"/>
                    </a:lnTo>
                    <a:lnTo>
                      <a:pt x="54" y="418"/>
                    </a:lnTo>
                    <a:lnTo>
                      <a:pt x="97" y="483"/>
                    </a:lnTo>
                    <a:lnTo>
                      <a:pt x="50" y="416"/>
                    </a:lnTo>
                    <a:lnTo>
                      <a:pt x="33" y="382"/>
                    </a:lnTo>
                    <a:lnTo>
                      <a:pt x="50" y="393"/>
                    </a:lnTo>
                    <a:lnTo>
                      <a:pt x="38" y="372"/>
                    </a:lnTo>
                    <a:lnTo>
                      <a:pt x="54" y="378"/>
                    </a:lnTo>
                    <a:lnTo>
                      <a:pt x="69" y="416"/>
                    </a:lnTo>
                    <a:lnTo>
                      <a:pt x="143" y="488"/>
                    </a:lnTo>
                    <a:lnTo>
                      <a:pt x="65" y="405"/>
                    </a:lnTo>
                    <a:lnTo>
                      <a:pt x="50" y="372"/>
                    </a:lnTo>
                    <a:lnTo>
                      <a:pt x="44" y="355"/>
                    </a:lnTo>
                    <a:lnTo>
                      <a:pt x="59" y="372"/>
                    </a:lnTo>
                    <a:lnTo>
                      <a:pt x="50" y="333"/>
                    </a:lnTo>
                    <a:lnTo>
                      <a:pt x="59" y="339"/>
                    </a:lnTo>
                    <a:lnTo>
                      <a:pt x="67" y="358"/>
                    </a:lnTo>
                    <a:lnTo>
                      <a:pt x="172" y="416"/>
                    </a:lnTo>
                    <a:lnTo>
                      <a:pt x="116" y="382"/>
                    </a:lnTo>
                    <a:lnTo>
                      <a:pt x="83" y="363"/>
                    </a:lnTo>
                    <a:lnTo>
                      <a:pt x="75" y="356"/>
                    </a:lnTo>
                    <a:lnTo>
                      <a:pt x="51" y="317"/>
                    </a:lnTo>
                    <a:lnTo>
                      <a:pt x="59" y="324"/>
                    </a:lnTo>
                    <a:lnTo>
                      <a:pt x="54" y="300"/>
                    </a:lnTo>
                    <a:lnTo>
                      <a:pt x="52" y="304"/>
                    </a:lnTo>
                    <a:lnTo>
                      <a:pt x="74" y="314"/>
                    </a:lnTo>
                    <a:lnTo>
                      <a:pt x="58" y="289"/>
                    </a:lnTo>
                    <a:lnTo>
                      <a:pt x="75" y="294"/>
                    </a:lnTo>
                    <a:lnTo>
                      <a:pt x="116" y="306"/>
                    </a:lnTo>
                    <a:lnTo>
                      <a:pt x="158" y="329"/>
                    </a:lnTo>
                    <a:lnTo>
                      <a:pt x="265" y="411"/>
                    </a:lnTo>
                    <a:lnTo>
                      <a:pt x="128" y="312"/>
                    </a:lnTo>
                    <a:lnTo>
                      <a:pt x="76" y="289"/>
                    </a:lnTo>
                    <a:lnTo>
                      <a:pt x="63" y="268"/>
                    </a:lnTo>
                    <a:lnTo>
                      <a:pt x="83" y="278"/>
                    </a:lnTo>
                    <a:lnTo>
                      <a:pt x="59" y="238"/>
                    </a:lnTo>
                    <a:lnTo>
                      <a:pt x="75" y="241"/>
                    </a:lnTo>
                    <a:lnTo>
                      <a:pt x="65" y="221"/>
                    </a:lnTo>
                    <a:lnTo>
                      <a:pt x="67" y="217"/>
                    </a:lnTo>
                    <a:lnTo>
                      <a:pt x="87" y="234"/>
                    </a:lnTo>
                    <a:lnTo>
                      <a:pt x="67" y="204"/>
                    </a:lnTo>
                    <a:lnTo>
                      <a:pt x="83" y="204"/>
                    </a:lnTo>
                    <a:lnTo>
                      <a:pt x="65" y="184"/>
                    </a:lnTo>
                    <a:lnTo>
                      <a:pt x="75" y="184"/>
                    </a:lnTo>
                    <a:lnTo>
                      <a:pt x="65" y="173"/>
                    </a:lnTo>
                    <a:lnTo>
                      <a:pt x="81" y="173"/>
                    </a:lnTo>
                    <a:lnTo>
                      <a:pt x="114" y="196"/>
                    </a:lnTo>
                    <a:lnTo>
                      <a:pt x="167" y="227"/>
                    </a:lnTo>
                    <a:lnTo>
                      <a:pt x="222" y="251"/>
                    </a:lnTo>
                    <a:lnTo>
                      <a:pt x="270" y="268"/>
                    </a:lnTo>
                    <a:lnTo>
                      <a:pt x="154" y="217"/>
                    </a:lnTo>
                    <a:lnTo>
                      <a:pt x="128" y="201"/>
                    </a:lnTo>
                    <a:lnTo>
                      <a:pt x="87" y="181"/>
                    </a:lnTo>
                    <a:lnTo>
                      <a:pt x="81" y="173"/>
                    </a:lnTo>
                    <a:lnTo>
                      <a:pt x="70" y="152"/>
                    </a:lnTo>
                    <a:lnTo>
                      <a:pt x="86" y="156"/>
                    </a:lnTo>
                    <a:lnTo>
                      <a:pt x="67" y="122"/>
                    </a:lnTo>
                    <a:lnTo>
                      <a:pt x="78" y="122"/>
                    </a:lnTo>
                    <a:lnTo>
                      <a:pt x="65" y="97"/>
                    </a:lnTo>
                    <a:lnTo>
                      <a:pt x="81" y="97"/>
                    </a:lnTo>
                    <a:lnTo>
                      <a:pt x="91" y="109"/>
                    </a:lnTo>
                    <a:lnTo>
                      <a:pt x="128" y="126"/>
                    </a:lnTo>
                    <a:lnTo>
                      <a:pt x="234" y="168"/>
                    </a:lnTo>
                    <a:lnTo>
                      <a:pt x="117" y="119"/>
                    </a:lnTo>
                    <a:lnTo>
                      <a:pt x="91" y="107"/>
                    </a:lnTo>
                    <a:lnTo>
                      <a:pt x="86" y="97"/>
                    </a:lnTo>
                    <a:lnTo>
                      <a:pt x="70" y="80"/>
                    </a:lnTo>
                    <a:lnTo>
                      <a:pt x="81" y="86"/>
                    </a:lnTo>
                    <a:lnTo>
                      <a:pt x="54" y="63"/>
                    </a:lnTo>
                    <a:lnTo>
                      <a:pt x="65" y="70"/>
                    </a:lnTo>
                    <a:lnTo>
                      <a:pt x="90" y="69"/>
                    </a:lnTo>
                    <a:lnTo>
                      <a:pt x="158" y="99"/>
                    </a:lnTo>
                    <a:lnTo>
                      <a:pt x="86" y="70"/>
                    </a:lnTo>
                    <a:lnTo>
                      <a:pt x="65" y="47"/>
                    </a:lnTo>
                    <a:lnTo>
                      <a:pt x="86" y="47"/>
                    </a:lnTo>
                    <a:lnTo>
                      <a:pt x="175" y="47"/>
                    </a:lnTo>
                    <a:lnTo>
                      <a:pt x="302" y="24"/>
                    </a:lnTo>
                    <a:lnTo>
                      <a:pt x="223" y="40"/>
                    </a:lnTo>
                    <a:lnTo>
                      <a:pt x="112" y="51"/>
                    </a:lnTo>
                    <a:lnTo>
                      <a:pt x="81" y="47"/>
                    </a:lnTo>
                    <a:lnTo>
                      <a:pt x="70" y="35"/>
                    </a:lnTo>
                    <a:lnTo>
                      <a:pt x="59" y="18"/>
                    </a:lnTo>
                    <a:lnTo>
                      <a:pt x="34" y="0"/>
                    </a:lnTo>
                    <a:lnTo>
                      <a:pt x="28" y="8"/>
                    </a:lnTo>
                    <a:lnTo>
                      <a:pt x="23" y="1"/>
                    </a:lnTo>
                    <a:lnTo>
                      <a:pt x="0" y="55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34" name="Freeform 112"/>
              <p:cNvSpPr>
                <a:spLocks/>
              </p:cNvSpPr>
              <p:nvPr/>
            </p:nvSpPr>
            <p:spPr bwMode="ltGray">
              <a:xfrm>
                <a:off x="4976" y="3652"/>
                <a:ext cx="163" cy="281"/>
              </a:xfrm>
              <a:custGeom>
                <a:avLst/>
                <a:gdLst/>
                <a:ahLst/>
                <a:cxnLst>
                  <a:cxn ang="0">
                    <a:pos x="158" y="44"/>
                  </a:cxn>
                  <a:cxn ang="0">
                    <a:pos x="124" y="0"/>
                  </a:cxn>
                  <a:cxn ang="0">
                    <a:pos x="103" y="1"/>
                  </a:cxn>
                  <a:cxn ang="0">
                    <a:pos x="84" y="4"/>
                  </a:cxn>
                  <a:cxn ang="0">
                    <a:pos x="70" y="15"/>
                  </a:cxn>
                  <a:cxn ang="0">
                    <a:pos x="32" y="51"/>
                  </a:cxn>
                  <a:cxn ang="0">
                    <a:pos x="21" y="67"/>
                  </a:cxn>
                  <a:cxn ang="0">
                    <a:pos x="12" y="83"/>
                  </a:cxn>
                  <a:cxn ang="0">
                    <a:pos x="3" y="131"/>
                  </a:cxn>
                  <a:cxn ang="0">
                    <a:pos x="0" y="145"/>
                  </a:cxn>
                  <a:cxn ang="0">
                    <a:pos x="3" y="164"/>
                  </a:cxn>
                  <a:cxn ang="0">
                    <a:pos x="8" y="183"/>
                  </a:cxn>
                  <a:cxn ang="0">
                    <a:pos x="24" y="213"/>
                  </a:cxn>
                  <a:cxn ang="0">
                    <a:pos x="36" y="233"/>
                  </a:cxn>
                  <a:cxn ang="0">
                    <a:pos x="54" y="254"/>
                  </a:cxn>
                  <a:cxn ang="0">
                    <a:pos x="91" y="280"/>
                  </a:cxn>
                  <a:cxn ang="0">
                    <a:pos x="72" y="246"/>
                  </a:cxn>
                  <a:cxn ang="0">
                    <a:pos x="56" y="217"/>
                  </a:cxn>
                  <a:cxn ang="0">
                    <a:pos x="48" y="190"/>
                  </a:cxn>
                  <a:cxn ang="0">
                    <a:pos x="51" y="164"/>
                  </a:cxn>
                  <a:cxn ang="0">
                    <a:pos x="54" y="145"/>
                  </a:cxn>
                  <a:cxn ang="0">
                    <a:pos x="48" y="124"/>
                  </a:cxn>
                  <a:cxn ang="0">
                    <a:pos x="45" y="103"/>
                  </a:cxn>
                  <a:cxn ang="0">
                    <a:pos x="60" y="67"/>
                  </a:cxn>
                  <a:cxn ang="0">
                    <a:pos x="64" y="47"/>
                  </a:cxn>
                  <a:cxn ang="0">
                    <a:pos x="76" y="33"/>
                  </a:cxn>
                  <a:cxn ang="0">
                    <a:pos x="103" y="11"/>
                  </a:cxn>
                  <a:cxn ang="0">
                    <a:pos x="115" y="27"/>
                  </a:cxn>
                  <a:cxn ang="0">
                    <a:pos x="162" y="53"/>
                  </a:cxn>
                  <a:cxn ang="0">
                    <a:pos x="158" y="44"/>
                  </a:cxn>
                </a:cxnLst>
                <a:rect l="0" t="0" r="r" b="b"/>
                <a:pathLst>
                  <a:path w="163" h="281">
                    <a:moveTo>
                      <a:pt x="158" y="44"/>
                    </a:moveTo>
                    <a:lnTo>
                      <a:pt x="124" y="0"/>
                    </a:lnTo>
                    <a:lnTo>
                      <a:pt x="103" y="1"/>
                    </a:lnTo>
                    <a:lnTo>
                      <a:pt x="84" y="4"/>
                    </a:lnTo>
                    <a:lnTo>
                      <a:pt x="70" y="15"/>
                    </a:lnTo>
                    <a:lnTo>
                      <a:pt x="32" y="51"/>
                    </a:lnTo>
                    <a:lnTo>
                      <a:pt x="21" y="67"/>
                    </a:lnTo>
                    <a:lnTo>
                      <a:pt x="12" y="83"/>
                    </a:lnTo>
                    <a:lnTo>
                      <a:pt x="3" y="131"/>
                    </a:lnTo>
                    <a:lnTo>
                      <a:pt x="0" y="145"/>
                    </a:lnTo>
                    <a:lnTo>
                      <a:pt x="3" y="164"/>
                    </a:lnTo>
                    <a:lnTo>
                      <a:pt x="8" y="183"/>
                    </a:lnTo>
                    <a:lnTo>
                      <a:pt x="24" y="213"/>
                    </a:lnTo>
                    <a:lnTo>
                      <a:pt x="36" y="233"/>
                    </a:lnTo>
                    <a:lnTo>
                      <a:pt x="54" y="254"/>
                    </a:lnTo>
                    <a:lnTo>
                      <a:pt x="91" y="280"/>
                    </a:lnTo>
                    <a:lnTo>
                      <a:pt x="72" y="246"/>
                    </a:lnTo>
                    <a:lnTo>
                      <a:pt x="56" y="217"/>
                    </a:lnTo>
                    <a:lnTo>
                      <a:pt x="48" y="190"/>
                    </a:lnTo>
                    <a:lnTo>
                      <a:pt x="51" y="164"/>
                    </a:lnTo>
                    <a:lnTo>
                      <a:pt x="54" y="145"/>
                    </a:lnTo>
                    <a:lnTo>
                      <a:pt x="48" y="124"/>
                    </a:lnTo>
                    <a:lnTo>
                      <a:pt x="45" y="103"/>
                    </a:lnTo>
                    <a:lnTo>
                      <a:pt x="60" y="67"/>
                    </a:lnTo>
                    <a:lnTo>
                      <a:pt x="64" y="47"/>
                    </a:lnTo>
                    <a:lnTo>
                      <a:pt x="76" y="33"/>
                    </a:lnTo>
                    <a:lnTo>
                      <a:pt x="103" y="11"/>
                    </a:lnTo>
                    <a:lnTo>
                      <a:pt x="115" y="27"/>
                    </a:lnTo>
                    <a:lnTo>
                      <a:pt x="162" y="53"/>
                    </a:lnTo>
                    <a:lnTo>
                      <a:pt x="158" y="4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</p:grpSp>
      </p:grpSp>
      <p:sp>
        <p:nvSpPr>
          <p:cNvPr id="474225" name="Rectangle 11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524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74226" name="Rectangle 11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048000"/>
            <a:ext cx="6400800" cy="17526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5" name="Rectangle 115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6" name="Rectangle 11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7" name="Rectangle 11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B38D25-81CD-480E-B394-9162229CC7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BDA91-A989-441C-9675-D4BA435533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19B12-9FC5-4B58-9F34-3266D811B4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907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2AEF4-9DCA-4ED4-962F-24859A2134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AC9FC-C00A-4E83-B8C1-CF38964B76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2924B-B4F8-4C3F-9073-DA2688E2A5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E3EC0-AB37-403B-A42F-05205D17E6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F56F6-3EC7-4CBA-99E8-F7BE596405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I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0F462-5F5D-4B49-98BE-867EF4EE14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3AAB3-ED7E-4610-97F3-8A5E99DB09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4191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4191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5AFEF-6132-43BB-BA72-A3E12DC5AA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91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7907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53DCE-6B2E-488B-83DF-1379F63F08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91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7907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907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Rectangle 11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1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71A42-ECD4-4D70-A455-F61E9EF2BF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1113" y="4291013"/>
            <a:ext cx="9156700" cy="2589212"/>
            <a:chOff x="7" y="2703"/>
            <a:chExt cx="5768" cy="1631"/>
          </a:xfrm>
        </p:grpSpPr>
        <p:sp>
          <p:nvSpPr>
            <p:cNvPr id="473091" name="Freeform 3"/>
            <p:cNvSpPr>
              <a:spLocks/>
            </p:cNvSpPr>
            <p:nvPr/>
          </p:nvSpPr>
          <p:spPr bwMode="ltGray">
            <a:xfrm>
              <a:off x="7" y="4067"/>
              <a:ext cx="5760" cy="267"/>
            </a:xfrm>
            <a:custGeom>
              <a:avLst/>
              <a:gdLst/>
              <a:ahLst/>
              <a:cxnLst>
                <a:cxn ang="0">
                  <a:pos x="0" y="266"/>
                </a:cxn>
                <a:cxn ang="0">
                  <a:pos x="5759" y="266"/>
                </a:cxn>
                <a:cxn ang="0">
                  <a:pos x="5759" y="81"/>
                </a:cxn>
                <a:cxn ang="0">
                  <a:pos x="5573" y="111"/>
                </a:cxn>
                <a:cxn ang="0">
                  <a:pos x="5104" y="131"/>
                </a:cxn>
                <a:cxn ang="0">
                  <a:pos x="4602" y="101"/>
                </a:cxn>
                <a:cxn ang="0">
                  <a:pos x="4143" y="141"/>
                </a:cxn>
                <a:cxn ang="0">
                  <a:pos x="3918" y="141"/>
                </a:cxn>
                <a:cxn ang="0">
                  <a:pos x="3790" y="131"/>
                </a:cxn>
                <a:cxn ang="0">
                  <a:pos x="3459" y="81"/>
                </a:cxn>
                <a:cxn ang="0">
                  <a:pos x="2979" y="91"/>
                </a:cxn>
                <a:cxn ang="0">
                  <a:pos x="2733" y="20"/>
                </a:cxn>
                <a:cxn ang="0">
                  <a:pos x="2434" y="51"/>
                </a:cxn>
                <a:cxn ang="0">
                  <a:pos x="2220" y="81"/>
                </a:cxn>
                <a:cxn ang="0">
                  <a:pos x="2050" y="91"/>
                </a:cxn>
                <a:cxn ang="0">
                  <a:pos x="1751" y="71"/>
                </a:cxn>
                <a:cxn ang="0">
                  <a:pos x="1441" y="51"/>
                </a:cxn>
                <a:cxn ang="0">
                  <a:pos x="1131" y="20"/>
                </a:cxn>
                <a:cxn ang="0">
                  <a:pos x="757" y="40"/>
                </a:cxn>
                <a:cxn ang="0">
                  <a:pos x="384" y="71"/>
                </a:cxn>
                <a:cxn ang="0">
                  <a:pos x="128" y="10"/>
                </a:cxn>
                <a:cxn ang="0">
                  <a:pos x="0" y="0"/>
                </a:cxn>
                <a:cxn ang="0">
                  <a:pos x="0" y="266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IN">
                <a:cs typeface="+mn-cs"/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>
              <a:off x="43" y="2703"/>
              <a:ext cx="1502" cy="1542"/>
              <a:chOff x="43" y="2703"/>
              <a:chExt cx="1502" cy="1542"/>
            </a:xfrm>
          </p:grpSpPr>
          <p:grpSp>
            <p:nvGrpSpPr>
              <p:cNvPr id="1077" name="Group 5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1117" name="Group 6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473095" name="Freeform 7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/>
                    <a:ahLst/>
                    <a:cxnLst>
                      <a:cxn ang="0">
                        <a:pos x="0" y="238"/>
                      </a:cxn>
                      <a:cxn ang="0">
                        <a:pos x="19" y="184"/>
                      </a:cxn>
                      <a:cxn ang="0">
                        <a:pos x="36" y="126"/>
                      </a:cxn>
                      <a:cxn ang="0">
                        <a:pos x="44" y="100"/>
                      </a:cxn>
                      <a:cxn ang="0">
                        <a:pos x="55" y="70"/>
                      </a:cxn>
                      <a:cxn ang="0">
                        <a:pos x="72" y="39"/>
                      </a:cxn>
                      <a:cxn ang="0">
                        <a:pos x="83" y="19"/>
                      </a:cxn>
                      <a:cxn ang="0">
                        <a:pos x="93" y="10"/>
                      </a:cxn>
                      <a:cxn ang="0">
                        <a:pos x="105" y="2"/>
                      </a:cxn>
                      <a:cxn ang="0">
                        <a:pos x="118" y="0"/>
                      </a:cxn>
                      <a:cxn ang="0">
                        <a:pos x="124" y="6"/>
                      </a:cxn>
                      <a:cxn ang="0">
                        <a:pos x="131" y="22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473096" name="Freeform 8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/>
                    <a:ahLst/>
                    <a:cxnLst>
                      <a:cxn ang="0">
                        <a:pos x="0" y="583"/>
                      </a:cxn>
                      <a:cxn ang="0">
                        <a:pos x="0" y="528"/>
                      </a:cxn>
                      <a:cxn ang="0">
                        <a:pos x="0" y="487"/>
                      </a:cxn>
                      <a:cxn ang="0">
                        <a:pos x="2" y="458"/>
                      </a:cxn>
                      <a:cxn ang="0">
                        <a:pos x="2" y="423"/>
                      </a:cxn>
                      <a:cxn ang="0">
                        <a:pos x="2" y="387"/>
                      </a:cxn>
                      <a:cxn ang="0">
                        <a:pos x="3" y="357"/>
                      </a:cxn>
                      <a:cxn ang="0">
                        <a:pos x="5" y="329"/>
                      </a:cxn>
                      <a:cxn ang="0">
                        <a:pos x="8" y="280"/>
                      </a:cxn>
                      <a:cxn ang="0">
                        <a:pos x="13" y="227"/>
                      </a:cxn>
                      <a:cxn ang="0">
                        <a:pos x="19" y="173"/>
                      </a:cxn>
                      <a:cxn ang="0">
                        <a:pos x="23" y="116"/>
                      </a:cxn>
                      <a:cxn ang="0">
                        <a:pos x="27" y="81"/>
                      </a:cxn>
                      <a:cxn ang="0">
                        <a:pos x="30" y="68"/>
                      </a:cxn>
                      <a:cxn ang="0">
                        <a:pos x="38" y="45"/>
                      </a:cxn>
                      <a:cxn ang="0">
                        <a:pos x="46" y="28"/>
                      </a:cxn>
                      <a:cxn ang="0">
                        <a:pos x="55" y="15"/>
                      </a:cxn>
                      <a:cxn ang="0">
                        <a:pos x="63" y="3"/>
                      </a:cxn>
                      <a:cxn ang="0">
                        <a:pos x="69" y="0"/>
                      </a:cxn>
                      <a:cxn ang="0">
                        <a:pos x="78" y="0"/>
                      </a:cxn>
                      <a:cxn ang="0">
                        <a:pos x="86" y="4"/>
                      </a:cxn>
                      <a:cxn ang="0">
                        <a:pos x="89" y="10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</p:grpSp>
            <p:grpSp>
              <p:nvGrpSpPr>
                <p:cNvPr id="1118" name="Group 9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473098" name="Freeform 10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/>
                    <a:ahLst/>
                    <a:cxnLst>
                      <a:cxn ang="0">
                        <a:pos x="162" y="264"/>
                      </a:cxn>
                      <a:cxn ang="0">
                        <a:pos x="138" y="239"/>
                      </a:cxn>
                      <a:cxn ang="0">
                        <a:pos x="128" y="222"/>
                      </a:cxn>
                      <a:cxn ang="0">
                        <a:pos x="122" y="210"/>
                      </a:cxn>
                      <a:cxn ang="0">
                        <a:pos x="86" y="88"/>
                      </a:cxn>
                      <a:cxn ang="0">
                        <a:pos x="66" y="49"/>
                      </a:cxn>
                      <a:cxn ang="0">
                        <a:pos x="52" y="24"/>
                      </a:cxn>
                      <a:cxn ang="0">
                        <a:pos x="41" y="13"/>
                      </a:cxn>
                      <a:cxn ang="0">
                        <a:pos x="27" y="3"/>
                      </a:cxn>
                      <a:cxn ang="0">
                        <a:pos x="15" y="0"/>
                      </a:cxn>
                      <a:cxn ang="0">
                        <a:pos x="5" y="2"/>
                      </a:cxn>
                      <a:cxn ang="0">
                        <a:pos x="0" y="17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473099" name="Freeform 11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/>
                    <a:ahLst/>
                    <a:cxnLst>
                      <a:cxn ang="0">
                        <a:pos x="249" y="627"/>
                      </a:cxn>
                      <a:cxn ang="0">
                        <a:pos x="242" y="577"/>
                      </a:cxn>
                      <a:cxn ang="0">
                        <a:pos x="164" y="237"/>
                      </a:cxn>
                      <a:cxn ang="0">
                        <a:pos x="128" y="132"/>
                      </a:cxn>
                      <a:cxn ang="0">
                        <a:pos x="118" y="97"/>
                      </a:cxn>
                      <a:cxn ang="0">
                        <a:pos x="105" y="57"/>
                      </a:cxn>
                      <a:cxn ang="0">
                        <a:pos x="90" y="27"/>
                      </a:cxn>
                      <a:cxn ang="0">
                        <a:pos x="75" y="11"/>
                      </a:cxn>
                      <a:cxn ang="0">
                        <a:pos x="57" y="0"/>
                      </a:cxn>
                      <a:cxn ang="0">
                        <a:pos x="38" y="0"/>
                      </a:cxn>
                      <a:cxn ang="0">
                        <a:pos x="26" y="12"/>
                      </a:cxn>
                      <a:cxn ang="0">
                        <a:pos x="0" y="70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</p:grpSp>
            <p:sp>
              <p:nvSpPr>
                <p:cNvPr id="473100" name="Freeform 12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/>
                  <a:ahLst/>
                  <a:cxnLst>
                    <a:cxn ang="0">
                      <a:pos x="0" y="261"/>
                    </a:cxn>
                    <a:cxn ang="0">
                      <a:pos x="8" y="202"/>
                    </a:cxn>
                    <a:cxn ang="0">
                      <a:pos x="15" y="138"/>
                    </a:cxn>
                    <a:cxn ang="0">
                      <a:pos x="19" y="110"/>
                    </a:cxn>
                    <a:cxn ang="0">
                      <a:pos x="24" y="77"/>
                    </a:cxn>
                    <a:cxn ang="0">
                      <a:pos x="31" y="43"/>
                    </a:cxn>
                    <a:cxn ang="0">
                      <a:pos x="36" y="21"/>
                    </a:cxn>
                    <a:cxn ang="0">
                      <a:pos x="41" y="11"/>
                    </a:cxn>
                    <a:cxn ang="0">
                      <a:pos x="46" y="2"/>
                    </a:cxn>
                    <a:cxn ang="0">
                      <a:pos x="52" y="0"/>
                    </a:cxn>
                    <a:cxn ang="0">
                      <a:pos x="55" y="7"/>
                    </a:cxn>
                    <a:cxn ang="0">
                      <a:pos x="58" y="24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01" name="Freeform 13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/>
                  <a:ahLst/>
                  <a:cxnLst>
                    <a:cxn ang="0">
                      <a:pos x="0" y="639"/>
                    </a:cxn>
                    <a:cxn ang="0">
                      <a:pos x="0" y="579"/>
                    </a:cxn>
                    <a:cxn ang="0">
                      <a:pos x="0" y="534"/>
                    </a:cxn>
                    <a:cxn ang="0">
                      <a:pos x="0" y="503"/>
                    </a:cxn>
                    <a:cxn ang="0">
                      <a:pos x="1" y="464"/>
                    </a:cxn>
                    <a:cxn ang="0">
                      <a:pos x="1" y="424"/>
                    </a:cxn>
                    <a:cxn ang="0">
                      <a:pos x="1" y="391"/>
                    </a:cxn>
                    <a:cxn ang="0">
                      <a:pos x="2" y="361"/>
                    </a:cxn>
                    <a:cxn ang="0">
                      <a:pos x="4" y="307"/>
                    </a:cxn>
                    <a:cxn ang="0">
                      <a:pos x="5" y="249"/>
                    </a:cxn>
                    <a:cxn ang="0">
                      <a:pos x="8" y="190"/>
                    </a:cxn>
                    <a:cxn ang="0">
                      <a:pos x="10" y="127"/>
                    </a:cxn>
                    <a:cxn ang="0">
                      <a:pos x="12" y="89"/>
                    </a:cxn>
                    <a:cxn ang="0">
                      <a:pos x="13" y="75"/>
                    </a:cxn>
                    <a:cxn ang="0">
                      <a:pos x="17" y="49"/>
                    </a:cxn>
                    <a:cxn ang="0">
                      <a:pos x="20" y="31"/>
                    </a:cxn>
                    <a:cxn ang="0">
                      <a:pos x="24" y="16"/>
                    </a:cxn>
                    <a:cxn ang="0">
                      <a:pos x="28" y="3"/>
                    </a:cxn>
                    <a:cxn ang="0">
                      <a:pos x="31" y="0"/>
                    </a:cxn>
                    <a:cxn ang="0">
                      <a:pos x="35" y="0"/>
                    </a:cxn>
                    <a:cxn ang="0">
                      <a:pos x="38" y="5"/>
                    </a:cxn>
                    <a:cxn ang="0">
                      <a:pos x="40" y="10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02" name="Freeform 14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/>
                  <a:ahLst/>
                  <a:cxnLst>
                    <a:cxn ang="0">
                      <a:pos x="139" y="1096"/>
                    </a:cxn>
                    <a:cxn ang="0">
                      <a:pos x="135" y="1009"/>
                    </a:cxn>
                    <a:cxn ang="0">
                      <a:pos x="90" y="415"/>
                    </a:cxn>
                    <a:cxn ang="0">
                      <a:pos x="71" y="230"/>
                    </a:cxn>
                    <a:cxn ang="0">
                      <a:pos x="66" y="170"/>
                    </a:cxn>
                    <a:cxn ang="0">
                      <a:pos x="58" y="100"/>
                    </a:cxn>
                    <a:cxn ang="0">
                      <a:pos x="50" y="47"/>
                    </a:cxn>
                    <a:cxn ang="0">
                      <a:pos x="41" y="19"/>
                    </a:cxn>
                    <a:cxn ang="0">
                      <a:pos x="32" y="1"/>
                    </a:cxn>
                    <a:cxn ang="0">
                      <a:pos x="21" y="0"/>
                    </a:cxn>
                    <a:cxn ang="0">
                      <a:pos x="14" y="21"/>
                    </a:cxn>
                    <a:cxn ang="0">
                      <a:pos x="0" y="122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grpSp>
              <p:nvGrpSpPr>
                <p:cNvPr id="1122" name="Group 15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473104" name="Freeform 16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/>
                    <a:ahLst/>
                    <a:cxnLst>
                      <a:cxn ang="0">
                        <a:pos x="91" y="385"/>
                      </a:cxn>
                      <a:cxn ang="0">
                        <a:pos x="77" y="347"/>
                      </a:cxn>
                      <a:cxn ang="0">
                        <a:pos x="72" y="325"/>
                      </a:cxn>
                      <a:cxn ang="0">
                        <a:pos x="69" y="306"/>
                      </a:cxn>
                      <a:cxn ang="0">
                        <a:pos x="48" y="129"/>
                      </a:cxn>
                      <a:cxn ang="0">
                        <a:pos x="37" y="73"/>
                      </a:cxn>
                      <a:cxn ang="0">
                        <a:pos x="29" y="37"/>
                      </a:cxn>
                      <a:cxn ang="0">
                        <a:pos x="23" y="18"/>
                      </a:cxn>
                      <a:cxn ang="0">
                        <a:pos x="15" y="5"/>
                      </a:cxn>
                      <a:cxn ang="0">
                        <a:pos x="8" y="0"/>
                      </a:cxn>
                      <a:cxn ang="0">
                        <a:pos x="2" y="3"/>
                      </a:cxn>
                      <a:cxn ang="0">
                        <a:pos x="0" y="25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473105" name="Freeform 17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/>
                    <a:ahLst/>
                    <a:cxnLst>
                      <a:cxn ang="0">
                        <a:pos x="0" y="1412"/>
                      </a:cxn>
                      <a:cxn ang="0">
                        <a:pos x="45" y="888"/>
                      </a:cxn>
                      <a:cxn ang="0">
                        <a:pos x="50" y="804"/>
                      </a:cxn>
                      <a:cxn ang="0">
                        <a:pos x="62" y="668"/>
                      </a:cxn>
                      <a:cxn ang="0">
                        <a:pos x="73" y="526"/>
                      </a:cxn>
                      <a:cxn ang="0">
                        <a:pos x="79" y="450"/>
                      </a:cxn>
                      <a:cxn ang="0">
                        <a:pos x="82" y="368"/>
                      </a:cxn>
                      <a:cxn ang="0">
                        <a:pos x="85" y="291"/>
                      </a:cxn>
                      <a:cxn ang="0">
                        <a:pos x="93" y="202"/>
                      </a:cxn>
                      <a:cxn ang="0">
                        <a:pos x="100" y="120"/>
                      </a:cxn>
                      <a:cxn ang="0">
                        <a:pos x="110" y="48"/>
                      </a:cxn>
                      <a:cxn ang="0">
                        <a:pos x="117" y="3"/>
                      </a:cxn>
                      <a:cxn ang="0">
                        <a:pos x="122" y="0"/>
                      </a:cxn>
                      <a:cxn ang="0">
                        <a:pos x="126" y="23"/>
                      </a:cxn>
                      <a:cxn ang="0">
                        <a:pos x="129" y="102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473106" name="Freeform 18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/>
                    <a:ahLst/>
                    <a:cxnLst>
                      <a:cxn ang="0">
                        <a:pos x="0" y="521"/>
                      </a:cxn>
                      <a:cxn ang="0">
                        <a:pos x="20" y="408"/>
                      </a:cxn>
                      <a:cxn ang="0">
                        <a:pos x="32" y="278"/>
                      </a:cxn>
                      <a:cxn ang="0">
                        <a:pos x="38" y="220"/>
                      </a:cxn>
                      <a:cxn ang="0">
                        <a:pos x="47" y="153"/>
                      </a:cxn>
                      <a:cxn ang="0">
                        <a:pos x="59" y="84"/>
                      </a:cxn>
                      <a:cxn ang="0">
                        <a:pos x="69" y="40"/>
                      </a:cxn>
                      <a:cxn ang="0">
                        <a:pos x="75" y="19"/>
                      </a:cxn>
                      <a:cxn ang="0">
                        <a:pos x="84" y="3"/>
                      </a:cxn>
                      <a:cxn ang="0">
                        <a:pos x="96" y="0"/>
                      </a:cxn>
                      <a:cxn ang="0">
                        <a:pos x="101" y="11"/>
                      </a:cxn>
                      <a:cxn ang="0">
                        <a:pos x="105" y="46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473107" name="Freeform 19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7" y="16"/>
                      </a:cxn>
                      <a:cxn ang="0">
                        <a:pos x="18" y="34"/>
                      </a:cxn>
                      <a:cxn ang="0">
                        <a:pos x="26" y="70"/>
                      </a:cxn>
                      <a:cxn ang="0">
                        <a:pos x="33" y="101"/>
                      </a:cxn>
                      <a:cxn ang="0">
                        <a:pos x="40" y="132"/>
                      </a:cxn>
                      <a:cxn ang="0">
                        <a:pos x="43" y="158"/>
                      </a:cxn>
                      <a:cxn ang="0">
                        <a:pos x="45" y="184"/>
                      </a:cxn>
                      <a:cxn ang="0">
                        <a:pos x="47" y="219"/>
                      </a:cxn>
                      <a:cxn ang="0">
                        <a:pos x="47" y="254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</p:grpSp>
            <p:sp>
              <p:nvSpPr>
                <p:cNvPr id="473108" name="Freeform 20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/>
                  <a:ahLst/>
                  <a:cxnLst>
                    <a:cxn ang="0">
                      <a:pos x="163" y="129"/>
                    </a:cxn>
                    <a:cxn ang="0">
                      <a:pos x="138" y="116"/>
                    </a:cxn>
                    <a:cxn ang="0">
                      <a:pos x="129" y="109"/>
                    </a:cxn>
                    <a:cxn ang="0">
                      <a:pos x="123" y="103"/>
                    </a:cxn>
                    <a:cxn ang="0">
                      <a:pos x="86" y="43"/>
                    </a:cxn>
                    <a:cxn ang="0">
                      <a:pos x="67" y="24"/>
                    </a:cxn>
                    <a:cxn ang="0">
                      <a:pos x="52" y="12"/>
                    </a:cxn>
                    <a:cxn ang="0">
                      <a:pos x="41" y="6"/>
                    </a:cxn>
                    <a:cxn ang="0">
                      <a:pos x="27" y="2"/>
                    </a:cxn>
                    <a:cxn ang="0">
                      <a:pos x="14" y="0"/>
                    </a:cxn>
                    <a:cxn ang="0">
                      <a:pos x="5" y="0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09" name="Freeform 21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/>
                  <a:ahLst/>
                  <a:cxnLst>
                    <a:cxn ang="0">
                      <a:pos x="0" y="139"/>
                    </a:cxn>
                    <a:cxn ang="0">
                      <a:pos x="32" y="108"/>
                    </a:cxn>
                    <a:cxn ang="0">
                      <a:pos x="59" y="73"/>
                    </a:cxn>
                    <a:cxn ang="0">
                      <a:pos x="73" y="58"/>
                    </a:cxn>
                    <a:cxn ang="0">
                      <a:pos x="93" y="41"/>
                    </a:cxn>
                    <a:cxn ang="0">
                      <a:pos x="119" y="23"/>
                    </a:cxn>
                    <a:cxn ang="0">
                      <a:pos x="139" y="11"/>
                    </a:cxn>
                    <a:cxn ang="0">
                      <a:pos x="153" y="5"/>
                    </a:cxn>
                    <a:cxn ang="0">
                      <a:pos x="173" y="1"/>
                    </a:cxn>
                    <a:cxn ang="0">
                      <a:pos x="196" y="0"/>
                    </a:cxn>
                    <a:cxn ang="0">
                      <a:pos x="206" y="3"/>
                    </a:cxn>
                    <a:cxn ang="0">
                      <a:pos x="217" y="1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10" name="Freeform 22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/>
                  <a:ahLst/>
                  <a:cxnLst>
                    <a:cxn ang="0">
                      <a:pos x="0" y="344"/>
                    </a:cxn>
                    <a:cxn ang="0">
                      <a:pos x="0" y="311"/>
                    </a:cxn>
                    <a:cxn ang="0">
                      <a:pos x="0" y="287"/>
                    </a:cxn>
                    <a:cxn ang="0">
                      <a:pos x="3" y="270"/>
                    </a:cxn>
                    <a:cxn ang="0">
                      <a:pos x="5" y="249"/>
                    </a:cxn>
                    <a:cxn ang="0">
                      <a:pos x="5" y="228"/>
                    </a:cxn>
                    <a:cxn ang="0">
                      <a:pos x="5" y="211"/>
                    </a:cxn>
                    <a:cxn ang="0">
                      <a:pos x="10" y="194"/>
                    </a:cxn>
                    <a:cxn ang="0">
                      <a:pos x="14" y="165"/>
                    </a:cxn>
                    <a:cxn ang="0">
                      <a:pos x="22" y="134"/>
                    </a:cxn>
                    <a:cxn ang="0">
                      <a:pos x="31" y="102"/>
                    </a:cxn>
                    <a:cxn ang="0">
                      <a:pos x="38" y="68"/>
                    </a:cxn>
                    <a:cxn ang="0">
                      <a:pos x="45" y="48"/>
                    </a:cxn>
                    <a:cxn ang="0">
                      <a:pos x="50" y="40"/>
                    </a:cxn>
                    <a:cxn ang="0">
                      <a:pos x="64" y="27"/>
                    </a:cxn>
                    <a:cxn ang="0">
                      <a:pos x="77" y="16"/>
                    </a:cxn>
                    <a:cxn ang="0">
                      <a:pos x="91" y="8"/>
                    </a:cxn>
                    <a:cxn ang="0">
                      <a:pos x="106" y="2"/>
                    </a:cxn>
                    <a:cxn ang="0">
                      <a:pos x="117" y="0"/>
                    </a:cxn>
                    <a:cxn ang="0">
                      <a:pos x="131" y="0"/>
                    </a:cxn>
                    <a:cxn ang="0">
                      <a:pos x="143" y="2"/>
                    </a:cxn>
                    <a:cxn ang="0">
                      <a:pos x="149" y="5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11" name="Freeform 23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/>
                  <a:ahLst/>
                  <a:cxnLst>
                    <a:cxn ang="0">
                      <a:pos x="260" y="311"/>
                    </a:cxn>
                    <a:cxn ang="0">
                      <a:pos x="252" y="286"/>
                    </a:cxn>
                    <a:cxn ang="0">
                      <a:pos x="171" y="117"/>
                    </a:cxn>
                    <a:cxn ang="0">
                      <a:pos x="134" y="65"/>
                    </a:cxn>
                    <a:cxn ang="0">
                      <a:pos x="124" y="48"/>
                    </a:cxn>
                    <a:cxn ang="0">
                      <a:pos x="109" y="28"/>
                    </a:cxn>
                    <a:cxn ang="0">
                      <a:pos x="94" y="13"/>
                    </a:cxn>
                    <a:cxn ang="0">
                      <a:pos x="78" y="5"/>
                    </a:cxn>
                    <a:cxn ang="0">
                      <a:pos x="59" y="0"/>
                    </a:cxn>
                    <a:cxn ang="0">
                      <a:pos x="40" y="0"/>
                    </a:cxn>
                    <a:cxn ang="0">
                      <a:pos x="27" y="5"/>
                    </a:cxn>
                    <a:cxn ang="0">
                      <a:pos x="0" y="35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12" name="Freeform 24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/>
                  <a:ahLst/>
                  <a:cxnLst>
                    <a:cxn ang="0">
                      <a:pos x="0" y="478"/>
                    </a:cxn>
                    <a:cxn ang="0">
                      <a:pos x="84" y="300"/>
                    </a:cxn>
                    <a:cxn ang="0">
                      <a:pos x="93" y="272"/>
                    </a:cxn>
                    <a:cxn ang="0">
                      <a:pos x="114" y="226"/>
                    </a:cxn>
                    <a:cxn ang="0">
                      <a:pos x="133" y="178"/>
                    </a:cxn>
                    <a:cxn ang="0">
                      <a:pos x="144" y="152"/>
                    </a:cxn>
                    <a:cxn ang="0">
                      <a:pos x="149" y="124"/>
                    </a:cxn>
                    <a:cxn ang="0">
                      <a:pos x="157" y="98"/>
                    </a:cxn>
                    <a:cxn ang="0">
                      <a:pos x="169" y="68"/>
                    </a:cxn>
                    <a:cxn ang="0">
                      <a:pos x="183" y="40"/>
                    </a:cxn>
                    <a:cxn ang="0">
                      <a:pos x="200" y="16"/>
                    </a:cxn>
                    <a:cxn ang="0">
                      <a:pos x="214" y="1"/>
                    </a:cxn>
                    <a:cxn ang="0">
                      <a:pos x="222" y="0"/>
                    </a:cxn>
                    <a:cxn ang="0">
                      <a:pos x="230" y="8"/>
                    </a:cxn>
                    <a:cxn ang="0">
                      <a:pos x="235" y="34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13" name="Freeform 25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/>
                  <a:ahLst/>
                  <a:cxnLst>
                    <a:cxn ang="0">
                      <a:pos x="0" y="177"/>
                    </a:cxn>
                    <a:cxn ang="0">
                      <a:pos x="35" y="138"/>
                    </a:cxn>
                    <a:cxn ang="0">
                      <a:pos x="57" y="94"/>
                    </a:cxn>
                    <a:cxn ang="0">
                      <a:pos x="70" y="74"/>
                    </a:cxn>
                    <a:cxn ang="0">
                      <a:pos x="86" y="51"/>
                    </a:cxn>
                    <a:cxn ang="0">
                      <a:pos x="107" y="28"/>
                    </a:cxn>
                    <a:cxn ang="0">
                      <a:pos x="123" y="13"/>
                    </a:cxn>
                    <a:cxn ang="0">
                      <a:pos x="136" y="6"/>
                    </a:cxn>
                    <a:cxn ang="0">
                      <a:pos x="152" y="1"/>
                    </a:cxn>
                    <a:cxn ang="0">
                      <a:pos x="171" y="0"/>
                    </a:cxn>
                    <a:cxn ang="0">
                      <a:pos x="179" y="3"/>
                    </a:cxn>
                    <a:cxn ang="0">
                      <a:pos x="188" y="15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14" name="Freeform 26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5" y="5"/>
                    </a:cxn>
                    <a:cxn ang="0">
                      <a:pos x="33" y="11"/>
                    </a:cxn>
                    <a:cxn ang="0">
                      <a:pos x="50" y="23"/>
                    </a:cxn>
                    <a:cxn ang="0">
                      <a:pos x="65" y="33"/>
                    </a:cxn>
                    <a:cxn ang="0">
                      <a:pos x="77" y="44"/>
                    </a:cxn>
                    <a:cxn ang="0">
                      <a:pos x="84" y="53"/>
                    </a:cxn>
                    <a:cxn ang="0">
                      <a:pos x="87" y="62"/>
                    </a:cxn>
                    <a:cxn ang="0">
                      <a:pos x="90" y="74"/>
                    </a:cxn>
                    <a:cxn ang="0">
                      <a:pos x="90" y="86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15" name="Freeform 27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/>
                  <a:ahLst/>
                  <a:cxnLst>
                    <a:cxn ang="0">
                      <a:pos x="0" y="967"/>
                    </a:cxn>
                    <a:cxn ang="0">
                      <a:pos x="80" y="608"/>
                    </a:cxn>
                    <a:cxn ang="0">
                      <a:pos x="89" y="550"/>
                    </a:cxn>
                    <a:cxn ang="0">
                      <a:pos x="109" y="458"/>
                    </a:cxn>
                    <a:cxn ang="0">
                      <a:pos x="128" y="361"/>
                    </a:cxn>
                    <a:cxn ang="0">
                      <a:pos x="138" y="307"/>
                    </a:cxn>
                    <a:cxn ang="0">
                      <a:pos x="143" y="252"/>
                    </a:cxn>
                    <a:cxn ang="0">
                      <a:pos x="151" y="199"/>
                    </a:cxn>
                    <a:cxn ang="0">
                      <a:pos x="163" y="138"/>
                    </a:cxn>
                    <a:cxn ang="0">
                      <a:pos x="175" y="81"/>
                    </a:cxn>
                    <a:cxn ang="0">
                      <a:pos x="192" y="32"/>
                    </a:cxn>
                    <a:cxn ang="0">
                      <a:pos x="206" y="2"/>
                    </a:cxn>
                    <a:cxn ang="0">
                      <a:pos x="214" y="0"/>
                    </a:cxn>
                    <a:cxn ang="0">
                      <a:pos x="221" y="15"/>
                    </a:cxn>
                    <a:cxn ang="0">
                      <a:pos x="226" y="6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16" name="Freeform 28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/>
                  <a:ahLst/>
                  <a:cxnLst>
                    <a:cxn ang="0">
                      <a:pos x="0" y="359"/>
                    </a:cxn>
                    <a:cxn ang="0">
                      <a:pos x="33" y="281"/>
                    </a:cxn>
                    <a:cxn ang="0">
                      <a:pos x="54" y="191"/>
                    </a:cxn>
                    <a:cxn ang="0">
                      <a:pos x="65" y="151"/>
                    </a:cxn>
                    <a:cxn ang="0">
                      <a:pos x="81" y="105"/>
                    </a:cxn>
                    <a:cxn ang="0">
                      <a:pos x="101" y="57"/>
                    </a:cxn>
                    <a:cxn ang="0">
                      <a:pos x="117" y="28"/>
                    </a:cxn>
                    <a:cxn ang="0">
                      <a:pos x="128" y="13"/>
                    </a:cxn>
                    <a:cxn ang="0">
                      <a:pos x="144" y="2"/>
                    </a:cxn>
                    <a:cxn ang="0">
                      <a:pos x="162" y="0"/>
                    </a:cxn>
                    <a:cxn ang="0">
                      <a:pos x="169" y="8"/>
                    </a:cxn>
                    <a:cxn ang="0">
                      <a:pos x="178" y="31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17" name="Freeform 29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0"/>
                    </a:cxn>
                    <a:cxn ang="0">
                      <a:pos x="32" y="24"/>
                    </a:cxn>
                    <a:cxn ang="0">
                      <a:pos x="48" y="47"/>
                    </a:cxn>
                    <a:cxn ang="0">
                      <a:pos x="62" y="68"/>
                    </a:cxn>
                    <a:cxn ang="0">
                      <a:pos x="75" y="90"/>
                    </a:cxn>
                    <a:cxn ang="0">
                      <a:pos x="81" y="108"/>
                    </a:cxn>
                    <a:cxn ang="0">
                      <a:pos x="84" y="125"/>
                    </a:cxn>
                    <a:cxn ang="0">
                      <a:pos x="87" y="148"/>
                    </a:cxn>
                    <a:cxn ang="0">
                      <a:pos x="87" y="173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18" name="Freeform 30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/>
                  <a:ahLst/>
                  <a:cxnLst>
                    <a:cxn ang="0">
                      <a:pos x="121" y="804"/>
                    </a:cxn>
                    <a:cxn ang="0">
                      <a:pos x="122" y="687"/>
                    </a:cxn>
                    <a:cxn ang="0">
                      <a:pos x="122" y="634"/>
                    </a:cxn>
                    <a:cxn ang="0">
                      <a:pos x="119" y="596"/>
                    </a:cxn>
                    <a:cxn ang="0">
                      <a:pos x="117" y="551"/>
                    </a:cxn>
                    <a:cxn ang="0">
                      <a:pos x="118" y="503"/>
                    </a:cxn>
                    <a:cxn ang="0">
                      <a:pos x="116" y="464"/>
                    </a:cxn>
                    <a:cxn ang="0">
                      <a:pos x="114" y="428"/>
                    </a:cxn>
                    <a:cxn ang="0">
                      <a:pos x="109" y="365"/>
                    </a:cxn>
                    <a:cxn ang="0">
                      <a:pos x="103" y="296"/>
                    </a:cxn>
                    <a:cxn ang="0">
                      <a:pos x="96" y="226"/>
                    </a:cxn>
                    <a:cxn ang="0">
                      <a:pos x="90" y="151"/>
                    </a:cxn>
                    <a:cxn ang="0">
                      <a:pos x="84" y="106"/>
                    </a:cxn>
                    <a:cxn ang="0">
                      <a:pos x="80" y="89"/>
                    </a:cxn>
                    <a:cxn ang="0">
                      <a:pos x="68" y="59"/>
                    </a:cxn>
                    <a:cxn ang="0">
                      <a:pos x="58" y="37"/>
                    </a:cxn>
                    <a:cxn ang="0">
                      <a:pos x="47" y="18"/>
                    </a:cxn>
                    <a:cxn ang="0">
                      <a:pos x="34" y="4"/>
                    </a:cxn>
                    <a:cxn ang="0">
                      <a:pos x="26" y="0"/>
                    </a:cxn>
                    <a:cxn ang="0">
                      <a:pos x="14" y="0"/>
                    </a:cxn>
                    <a:cxn ang="0">
                      <a:pos x="5" y="5"/>
                    </a:cxn>
                    <a:cxn ang="0">
                      <a:pos x="0" y="1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473119" name="Freeform 31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/>
                <a:ahLst/>
                <a:cxnLst>
                  <a:cxn ang="0">
                    <a:pos x="27" y="35"/>
                  </a:cxn>
                  <a:cxn ang="0">
                    <a:pos x="21" y="0"/>
                  </a:cxn>
                  <a:cxn ang="0">
                    <a:pos x="17" y="0"/>
                  </a:cxn>
                  <a:cxn ang="0">
                    <a:pos x="14" y="2"/>
                  </a:cxn>
                  <a:cxn ang="0">
                    <a:pos x="12" y="11"/>
                  </a:cxn>
                  <a:cxn ang="0">
                    <a:pos x="5" y="40"/>
                  </a:cxn>
                  <a:cxn ang="0">
                    <a:pos x="3" y="53"/>
                  </a:cxn>
                  <a:cxn ang="0">
                    <a:pos x="2" y="66"/>
                  </a:cxn>
                  <a:cxn ang="0">
                    <a:pos x="0" y="104"/>
                  </a:cxn>
                  <a:cxn ang="0">
                    <a:pos x="0" y="116"/>
                  </a:cxn>
                  <a:cxn ang="0">
                    <a:pos x="0" y="130"/>
                  </a:cxn>
                  <a:cxn ang="0">
                    <a:pos x="1" y="146"/>
                  </a:cxn>
                  <a:cxn ang="0">
                    <a:pos x="3" y="169"/>
                  </a:cxn>
                  <a:cxn ang="0">
                    <a:pos x="6" y="185"/>
                  </a:cxn>
                  <a:cxn ang="0">
                    <a:pos x="9" y="202"/>
                  </a:cxn>
                  <a:cxn ang="0">
                    <a:pos x="15" y="223"/>
                  </a:cxn>
                  <a:cxn ang="0">
                    <a:pos x="12" y="197"/>
                  </a:cxn>
                  <a:cxn ang="0">
                    <a:pos x="9" y="173"/>
                  </a:cxn>
                  <a:cxn ang="0">
                    <a:pos x="8" y="152"/>
                  </a:cxn>
                  <a:cxn ang="0">
                    <a:pos x="9" y="130"/>
                  </a:cxn>
                  <a:cxn ang="0">
                    <a:pos x="9" y="116"/>
                  </a:cxn>
                  <a:cxn ang="0">
                    <a:pos x="8" y="97"/>
                  </a:cxn>
                  <a:cxn ang="0">
                    <a:pos x="7" y="83"/>
                  </a:cxn>
                  <a:cxn ang="0">
                    <a:pos x="10" y="53"/>
                  </a:cxn>
                  <a:cxn ang="0">
                    <a:pos x="10" y="38"/>
                  </a:cxn>
                  <a:cxn ang="0">
                    <a:pos x="12" y="25"/>
                  </a:cxn>
                  <a:cxn ang="0">
                    <a:pos x="17" y="8"/>
                  </a:cxn>
                  <a:cxn ang="0">
                    <a:pos x="19" y="21"/>
                  </a:cxn>
                  <a:cxn ang="0">
                    <a:pos x="28" y="42"/>
                  </a:cxn>
                  <a:cxn ang="0">
                    <a:pos x="27" y="35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grpSp>
            <p:nvGrpSpPr>
              <p:cNvPr id="1079" name="Group 32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473121" name="Freeform 33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14" y="15"/>
                    </a:cxn>
                    <a:cxn ang="0">
                      <a:pos x="22" y="40"/>
                    </a:cxn>
                    <a:cxn ang="0">
                      <a:pos x="29" y="74"/>
                    </a:cxn>
                    <a:cxn ang="0">
                      <a:pos x="37" y="118"/>
                    </a:cxn>
                    <a:cxn ang="0">
                      <a:pos x="37" y="164"/>
                    </a:cxn>
                    <a:cxn ang="0">
                      <a:pos x="33" y="205"/>
                    </a:cxn>
                    <a:cxn ang="0">
                      <a:pos x="29" y="205"/>
                    </a:cxn>
                    <a:cxn ang="0">
                      <a:pos x="33" y="164"/>
                    </a:cxn>
                    <a:cxn ang="0">
                      <a:pos x="33" y="130"/>
                    </a:cxn>
                    <a:cxn ang="0">
                      <a:pos x="26" y="93"/>
                    </a:cxn>
                    <a:cxn ang="0">
                      <a:pos x="14" y="56"/>
                    </a:cxn>
                    <a:cxn ang="0">
                      <a:pos x="0" y="9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22" name="Freeform 34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/>
                  <a:ahLst/>
                  <a:cxnLst>
                    <a:cxn ang="0">
                      <a:pos x="58" y="32"/>
                    </a:cxn>
                    <a:cxn ang="0">
                      <a:pos x="46" y="0"/>
                    </a:cxn>
                    <a:cxn ang="0">
                      <a:pos x="37" y="0"/>
                    </a:cxn>
                    <a:cxn ang="0">
                      <a:pos x="31" y="2"/>
                    </a:cxn>
                    <a:cxn ang="0">
                      <a:pos x="26" y="10"/>
                    </a:cxn>
                    <a:cxn ang="0">
                      <a:pos x="12" y="37"/>
                    </a:cxn>
                    <a:cxn ang="0">
                      <a:pos x="7" y="48"/>
                    </a:cxn>
                    <a:cxn ang="0">
                      <a:pos x="4" y="60"/>
                    </a:cxn>
                    <a:cxn ang="0">
                      <a:pos x="0" y="95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2" y="133"/>
                    </a:cxn>
                    <a:cxn ang="0">
                      <a:pos x="8" y="155"/>
                    </a:cxn>
                    <a:cxn ang="0">
                      <a:pos x="13" y="169"/>
                    </a:cxn>
                    <a:cxn ang="0">
                      <a:pos x="20" y="184"/>
                    </a:cxn>
                    <a:cxn ang="0">
                      <a:pos x="33" y="204"/>
                    </a:cxn>
                    <a:cxn ang="0">
                      <a:pos x="26" y="180"/>
                    </a:cxn>
                    <a:cxn ang="0">
                      <a:pos x="20" y="158"/>
                    </a:cxn>
                    <a:cxn ang="0">
                      <a:pos x="18" y="138"/>
                    </a:cxn>
                    <a:cxn ang="0">
                      <a:pos x="18" y="119"/>
                    </a:cxn>
                    <a:cxn ang="0">
                      <a:pos x="20" y="106"/>
                    </a:cxn>
                    <a:cxn ang="0">
                      <a:pos x="18" y="89"/>
                    </a:cxn>
                    <a:cxn ang="0">
                      <a:pos x="16" y="76"/>
                    </a:cxn>
                    <a:cxn ang="0">
                      <a:pos x="22" y="48"/>
                    </a:cxn>
                    <a:cxn ang="0">
                      <a:pos x="23" y="35"/>
                    </a:cxn>
                    <a:cxn ang="0">
                      <a:pos x="28" y="23"/>
                    </a:cxn>
                    <a:cxn ang="0">
                      <a:pos x="37" y="8"/>
                    </a:cxn>
                    <a:cxn ang="0">
                      <a:pos x="42" y="19"/>
                    </a:cxn>
                    <a:cxn ang="0">
                      <a:pos x="60" y="38"/>
                    </a:cxn>
                    <a:cxn ang="0">
                      <a:pos x="58" y="32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23" name="Freeform 35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/>
                  <a:ahLst/>
                  <a:cxnLst>
                    <a:cxn ang="0">
                      <a:pos x="48" y="4"/>
                    </a:cxn>
                    <a:cxn ang="0">
                      <a:pos x="52" y="15"/>
                    </a:cxn>
                    <a:cxn ang="0">
                      <a:pos x="85" y="13"/>
                    </a:cxn>
                    <a:cxn ang="0">
                      <a:pos x="72" y="19"/>
                    </a:cxn>
                    <a:cxn ang="0">
                      <a:pos x="58" y="24"/>
                    </a:cxn>
                    <a:cxn ang="0">
                      <a:pos x="89" y="34"/>
                    </a:cxn>
                    <a:cxn ang="0">
                      <a:pos x="65" y="38"/>
                    </a:cxn>
                    <a:cxn ang="0">
                      <a:pos x="63" y="48"/>
                    </a:cxn>
                    <a:cxn ang="0">
                      <a:pos x="133" y="100"/>
                    </a:cxn>
                    <a:cxn ang="0">
                      <a:pos x="68" y="62"/>
                    </a:cxn>
                    <a:cxn ang="0">
                      <a:pos x="82" y="84"/>
                    </a:cxn>
                    <a:cxn ang="0">
                      <a:pos x="73" y="85"/>
                    </a:cxn>
                    <a:cxn ang="0">
                      <a:pos x="85" y="115"/>
                    </a:cxn>
                    <a:cxn ang="0">
                      <a:pos x="112" y="146"/>
                    </a:cxn>
                    <a:cxn ang="0">
                      <a:pos x="82" y="123"/>
                    </a:cxn>
                    <a:cxn ang="0">
                      <a:pos x="107" y="170"/>
                    </a:cxn>
                    <a:cxn ang="0">
                      <a:pos x="85" y="139"/>
                    </a:cxn>
                    <a:cxn ang="0">
                      <a:pos x="79" y="139"/>
                    </a:cxn>
                    <a:cxn ang="0">
                      <a:pos x="87" y="166"/>
                    </a:cxn>
                    <a:cxn ang="0">
                      <a:pos x="81" y="166"/>
                    </a:cxn>
                    <a:cxn ang="0">
                      <a:pos x="94" y="198"/>
                    </a:cxn>
                    <a:cxn ang="0">
                      <a:pos x="86" y="190"/>
                    </a:cxn>
                    <a:cxn ang="0">
                      <a:pos x="93" y="220"/>
                    </a:cxn>
                    <a:cxn ang="0">
                      <a:pos x="87" y="210"/>
                    </a:cxn>
                    <a:cxn ang="0">
                      <a:pos x="81" y="207"/>
                    </a:cxn>
                    <a:cxn ang="0">
                      <a:pos x="85" y="229"/>
                    </a:cxn>
                    <a:cxn ang="0">
                      <a:pos x="99" y="269"/>
                    </a:cxn>
                    <a:cxn ang="0">
                      <a:pos x="81" y="238"/>
                    </a:cxn>
                    <a:cxn ang="0">
                      <a:pos x="77" y="233"/>
                    </a:cxn>
                    <a:cxn ang="0">
                      <a:pos x="78" y="267"/>
                    </a:cxn>
                    <a:cxn ang="0">
                      <a:pos x="72" y="283"/>
                    </a:cxn>
                    <a:cxn ang="0">
                      <a:pos x="70" y="264"/>
                    </a:cxn>
                    <a:cxn ang="0">
                      <a:pos x="17" y="315"/>
                    </a:cxn>
                    <a:cxn ang="0">
                      <a:pos x="65" y="241"/>
                    </a:cxn>
                    <a:cxn ang="0">
                      <a:pos x="55" y="257"/>
                    </a:cxn>
                    <a:cxn ang="0">
                      <a:pos x="69" y="216"/>
                    </a:cxn>
                    <a:cxn ang="0">
                      <a:pos x="10" y="248"/>
                    </a:cxn>
                    <a:cxn ang="0">
                      <a:pos x="69" y="204"/>
                    </a:cxn>
                    <a:cxn ang="0">
                      <a:pos x="61" y="193"/>
                    </a:cxn>
                    <a:cxn ang="0">
                      <a:pos x="67" y="177"/>
                    </a:cxn>
                    <a:cxn ang="0">
                      <a:pos x="58" y="177"/>
                    </a:cxn>
                    <a:cxn ang="0">
                      <a:pos x="32" y="208"/>
                    </a:cxn>
                    <a:cxn ang="0">
                      <a:pos x="57" y="148"/>
                    </a:cxn>
                    <a:cxn ang="0">
                      <a:pos x="62" y="126"/>
                    </a:cxn>
                    <a:cxn ang="0">
                      <a:pos x="55" y="122"/>
                    </a:cxn>
                    <a:cxn ang="0">
                      <a:pos x="57" y="101"/>
                    </a:cxn>
                    <a:cxn ang="0">
                      <a:pos x="53" y="99"/>
                    </a:cxn>
                    <a:cxn ang="0">
                      <a:pos x="35" y="117"/>
                    </a:cxn>
                    <a:cxn ang="0">
                      <a:pos x="49" y="87"/>
                    </a:cxn>
                    <a:cxn ang="0">
                      <a:pos x="48" y="62"/>
                    </a:cxn>
                    <a:cxn ang="0">
                      <a:pos x="49" y="46"/>
                    </a:cxn>
                    <a:cxn ang="0">
                      <a:pos x="34" y="46"/>
                    </a:cxn>
                    <a:cxn ang="0">
                      <a:pos x="38" y="24"/>
                    </a:cxn>
                    <a:cxn ang="0">
                      <a:pos x="31" y="19"/>
                    </a:cxn>
                    <a:cxn ang="0">
                      <a:pos x="33" y="0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473124" name="Freeform 36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6" y="16"/>
                  </a:cxn>
                  <a:cxn ang="0">
                    <a:pos x="9" y="43"/>
                  </a:cxn>
                  <a:cxn ang="0">
                    <a:pos x="13" y="81"/>
                  </a:cxn>
                  <a:cxn ang="0">
                    <a:pos x="16" y="128"/>
                  </a:cxn>
                  <a:cxn ang="0">
                    <a:pos x="16" y="179"/>
                  </a:cxn>
                  <a:cxn ang="0">
                    <a:pos x="14" y="224"/>
                  </a:cxn>
                  <a:cxn ang="0">
                    <a:pos x="13" y="224"/>
                  </a:cxn>
                  <a:cxn ang="0">
                    <a:pos x="14" y="179"/>
                  </a:cxn>
                  <a:cxn ang="0">
                    <a:pos x="14" y="142"/>
                  </a:cxn>
                  <a:cxn ang="0">
                    <a:pos x="10" y="101"/>
                  </a:cxn>
                  <a:cxn ang="0">
                    <a:pos x="6" y="61"/>
                  </a:cxn>
                  <a:cxn ang="0">
                    <a:pos x="0" y="10"/>
                  </a:cxn>
                  <a:cxn ang="0">
                    <a:pos x="2" y="0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25" name="Freeform 37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/>
                <a:ahLst/>
                <a:cxnLst>
                  <a:cxn ang="0">
                    <a:pos x="22" y="5"/>
                  </a:cxn>
                  <a:cxn ang="0">
                    <a:pos x="23" y="16"/>
                  </a:cxn>
                  <a:cxn ang="0">
                    <a:pos x="39" y="15"/>
                  </a:cxn>
                  <a:cxn ang="0">
                    <a:pos x="33" y="20"/>
                  </a:cxn>
                  <a:cxn ang="0">
                    <a:pos x="26" y="27"/>
                  </a:cxn>
                  <a:cxn ang="0">
                    <a:pos x="41" y="37"/>
                  </a:cxn>
                  <a:cxn ang="0">
                    <a:pos x="30" y="40"/>
                  </a:cxn>
                  <a:cxn ang="0">
                    <a:pos x="29" y="52"/>
                  </a:cxn>
                  <a:cxn ang="0">
                    <a:pos x="61" y="109"/>
                  </a:cxn>
                  <a:cxn ang="0">
                    <a:pos x="31" y="68"/>
                  </a:cxn>
                  <a:cxn ang="0">
                    <a:pos x="38" y="92"/>
                  </a:cxn>
                  <a:cxn ang="0">
                    <a:pos x="34" y="94"/>
                  </a:cxn>
                  <a:cxn ang="0">
                    <a:pos x="39" y="126"/>
                  </a:cxn>
                  <a:cxn ang="0">
                    <a:pos x="51" y="160"/>
                  </a:cxn>
                  <a:cxn ang="0">
                    <a:pos x="38" y="135"/>
                  </a:cxn>
                  <a:cxn ang="0">
                    <a:pos x="49" y="186"/>
                  </a:cxn>
                  <a:cxn ang="0">
                    <a:pos x="39" y="152"/>
                  </a:cxn>
                  <a:cxn ang="0">
                    <a:pos x="37" y="152"/>
                  </a:cxn>
                  <a:cxn ang="0">
                    <a:pos x="40" y="182"/>
                  </a:cxn>
                  <a:cxn ang="0">
                    <a:pos x="37" y="182"/>
                  </a:cxn>
                  <a:cxn ang="0">
                    <a:pos x="44" y="217"/>
                  </a:cxn>
                  <a:cxn ang="0">
                    <a:pos x="39" y="208"/>
                  </a:cxn>
                  <a:cxn ang="0">
                    <a:pos x="43" y="240"/>
                  </a:cxn>
                  <a:cxn ang="0">
                    <a:pos x="40" y="230"/>
                  </a:cxn>
                  <a:cxn ang="0">
                    <a:pos x="37" y="227"/>
                  </a:cxn>
                  <a:cxn ang="0">
                    <a:pos x="39" y="251"/>
                  </a:cxn>
                  <a:cxn ang="0">
                    <a:pos x="46" y="295"/>
                  </a:cxn>
                  <a:cxn ang="0">
                    <a:pos x="37" y="261"/>
                  </a:cxn>
                  <a:cxn ang="0">
                    <a:pos x="35" y="255"/>
                  </a:cxn>
                  <a:cxn ang="0">
                    <a:pos x="36" y="292"/>
                  </a:cxn>
                  <a:cxn ang="0">
                    <a:pos x="33" y="310"/>
                  </a:cxn>
                  <a:cxn ang="0">
                    <a:pos x="32" y="290"/>
                  </a:cxn>
                  <a:cxn ang="0">
                    <a:pos x="7" y="345"/>
                  </a:cxn>
                  <a:cxn ang="0">
                    <a:pos x="30" y="264"/>
                  </a:cxn>
                  <a:cxn ang="0">
                    <a:pos x="26" y="282"/>
                  </a:cxn>
                  <a:cxn ang="0">
                    <a:pos x="31" y="236"/>
                  </a:cxn>
                  <a:cxn ang="0">
                    <a:pos x="5" y="272"/>
                  </a:cxn>
                  <a:cxn ang="0">
                    <a:pos x="31" y="223"/>
                  </a:cxn>
                  <a:cxn ang="0">
                    <a:pos x="28" y="212"/>
                  </a:cxn>
                  <a:cxn ang="0">
                    <a:pos x="31" y="193"/>
                  </a:cxn>
                  <a:cxn ang="0">
                    <a:pos x="26" y="193"/>
                  </a:cxn>
                  <a:cxn ang="0">
                    <a:pos x="15" y="228"/>
                  </a:cxn>
                  <a:cxn ang="0">
                    <a:pos x="26" y="162"/>
                  </a:cxn>
                  <a:cxn ang="0">
                    <a:pos x="29" y="138"/>
                  </a:cxn>
                  <a:cxn ang="0">
                    <a:pos x="26" y="133"/>
                  </a:cxn>
                  <a:cxn ang="0">
                    <a:pos x="26" y="111"/>
                  </a:cxn>
                  <a:cxn ang="0">
                    <a:pos x="24" y="108"/>
                  </a:cxn>
                  <a:cxn ang="0">
                    <a:pos x="16" y="129"/>
                  </a:cxn>
                  <a:cxn ang="0">
                    <a:pos x="23" y="96"/>
                  </a:cxn>
                  <a:cxn ang="0">
                    <a:pos x="22" y="68"/>
                  </a:cxn>
                  <a:cxn ang="0">
                    <a:pos x="23" y="51"/>
                  </a:cxn>
                  <a:cxn ang="0">
                    <a:pos x="15" y="50"/>
                  </a:cxn>
                  <a:cxn ang="0">
                    <a:pos x="18" y="27"/>
                  </a:cxn>
                  <a:cxn ang="0">
                    <a:pos x="14" y="21"/>
                  </a:cxn>
                  <a:cxn ang="0">
                    <a:pos x="15" y="0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grpSp>
            <p:nvGrpSpPr>
              <p:cNvPr id="1082" name="Group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473127" name="Freeform 39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/>
                  <a:ahLst/>
                  <a:cxnLst>
                    <a:cxn ang="0">
                      <a:pos x="37" y="0"/>
                    </a:cxn>
                    <a:cxn ang="0">
                      <a:pos x="34" y="5"/>
                    </a:cxn>
                    <a:cxn ang="0">
                      <a:pos x="18" y="50"/>
                    </a:cxn>
                    <a:cxn ang="0">
                      <a:pos x="9" y="92"/>
                    </a:cxn>
                    <a:cxn ang="0">
                      <a:pos x="0" y="145"/>
                    </a:cxn>
                    <a:cxn ang="0">
                      <a:pos x="0" y="203"/>
                    </a:cxn>
                    <a:cxn ang="0">
                      <a:pos x="4" y="254"/>
                    </a:cxn>
                    <a:cxn ang="0">
                      <a:pos x="9" y="254"/>
                    </a:cxn>
                    <a:cxn ang="0">
                      <a:pos x="4" y="203"/>
                    </a:cxn>
                    <a:cxn ang="0">
                      <a:pos x="4" y="161"/>
                    </a:cxn>
                    <a:cxn ang="0">
                      <a:pos x="14" y="115"/>
                    </a:cxn>
                    <a:cxn ang="0">
                      <a:pos x="28" y="69"/>
                    </a:cxn>
                    <a:cxn ang="0">
                      <a:pos x="47" y="11"/>
                    </a:cxn>
                    <a:cxn ang="0">
                      <a:pos x="37" y="0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28" name="Freeform 40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/>
                  <a:ahLst/>
                  <a:cxnLst>
                    <a:cxn ang="0">
                      <a:pos x="84" y="8"/>
                    </a:cxn>
                    <a:cxn ang="0">
                      <a:pos x="13" y="14"/>
                    </a:cxn>
                    <a:cxn ang="0">
                      <a:pos x="79" y="14"/>
                    </a:cxn>
                    <a:cxn ang="0">
                      <a:pos x="68" y="28"/>
                    </a:cxn>
                    <a:cxn ang="0">
                      <a:pos x="68" y="34"/>
                    </a:cxn>
                    <a:cxn ang="0">
                      <a:pos x="36" y="49"/>
                    </a:cxn>
                    <a:cxn ang="0">
                      <a:pos x="60" y="43"/>
                    </a:cxn>
                    <a:cxn ang="0">
                      <a:pos x="60" y="51"/>
                    </a:cxn>
                    <a:cxn ang="0">
                      <a:pos x="66" y="54"/>
                    </a:cxn>
                    <a:cxn ang="0">
                      <a:pos x="8" y="88"/>
                    </a:cxn>
                    <a:cxn ang="0">
                      <a:pos x="63" y="71"/>
                    </a:cxn>
                    <a:cxn ang="0">
                      <a:pos x="49" y="94"/>
                    </a:cxn>
                    <a:cxn ang="0">
                      <a:pos x="8" y="109"/>
                    </a:cxn>
                    <a:cxn ang="0">
                      <a:pos x="52" y="97"/>
                    </a:cxn>
                    <a:cxn ang="0">
                      <a:pos x="18" y="122"/>
                    </a:cxn>
                    <a:cxn ang="0">
                      <a:pos x="39" y="111"/>
                    </a:cxn>
                    <a:cxn ang="0">
                      <a:pos x="52" y="109"/>
                    </a:cxn>
                    <a:cxn ang="0">
                      <a:pos x="52" y="117"/>
                    </a:cxn>
                    <a:cxn ang="0">
                      <a:pos x="44" y="133"/>
                    </a:cxn>
                    <a:cxn ang="0">
                      <a:pos x="5" y="154"/>
                    </a:cxn>
                    <a:cxn ang="0">
                      <a:pos x="49" y="136"/>
                    </a:cxn>
                    <a:cxn ang="0">
                      <a:pos x="42" y="160"/>
                    </a:cxn>
                    <a:cxn ang="0">
                      <a:pos x="32" y="174"/>
                    </a:cxn>
                    <a:cxn ang="0">
                      <a:pos x="36" y="174"/>
                    </a:cxn>
                    <a:cxn ang="0">
                      <a:pos x="36" y="182"/>
                    </a:cxn>
                    <a:cxn ang="0">
                      <a:pos x="8" y="202"/>
                    </a:cxn>
                    <a:cxn ang="0">
                      <a:pos x="32" y="199"/>
                    </a:cxn>
                    <a:cxn ang="0">
                      <a:pos x="32" y="202"/>
                    </a:cxn>
                    <a:cxn ang="0">
                      <a:pos x="34" y="211"/>
                    </a:cxn>
                    <a:cxn ang="0">
                      <a:pos x="28" y="228"/>
                    </a:cxn>
                    <a:cxn ang="0">
                      <a:pos x="34" y="237"/>
                    </a:cxn>
                    <a:cxn ang="0">
                      <a:pos x="36" y="273"/>
                    </a:cxn>
                    <a:cxn ang="0">
                      <a:pos x="42" y="228"/>
                    </a:cxn>
                    <a:cxn ang="0">
                      <a:pos x="86" y="325"/>
                    </a:cxn>
                    <a:cxn ang="0">
                      <a:pos x="60" y="211"/>
                    </a:cxn>
                    <a:cxn ang="0">
                      <a:pos x="60" y="208"/>
                    </a:cxn>
                    <a:cxn ang="0">
                      <a:pos x="63" y="199"/>
                    </a:cxn>
                    <a:cxn ang="0">
                      <a:pos x="100" y="256"/>
                    </a:cxn>
                    <a:cxn ang="0">
                      <a:pos x="76" y="225"/>
                    </a:cxn>
                    <a:cxn ang="0">
                      <a:pos x="68" y="174"/>
                    </a:cxn>
                    <a:cxn ang="0">
                      <a:pos x="70" y="160"/>
                    </a:cxn>
                    <a:cxn ang="0">
                      <a:pos x="84" y="193"/>
                    </a:cxn>
                    <a:cxn ang="0">
                      <a:pos x="76" y="142"/>
                    </a:cxn>
                    <a:cxn ang="0">
                      <a:pos x="89" y="133"/>
                    </a:cxn>
                    <a:cxn ang="0">
                      <a:pos x="100" y="168"/>
                    </a:cxn>
                    <a:cxn ang="0">
                      <a:pos x="86" y="109"/>
                    </a:cxn>
                    <a:cxn ang="0">
                      <a:pos x="89" y="102"/>
                    </a:cxn>
                    <a:cxn ang="0">
                      <a:pos x="92" y="74"/>
                    </a:cxn>
                    <a:cxn ang="0">
                      <a:pos x="105" y="76"/>
                    </a:cxn>
                    <a:cxn ang="0">
                      <a:pos x="152" y="151"/>
                    </a:cxn>
                    <a:cxn ang="0">
                      <a:pos x="118" y="109"/>
                    </a:cxn>
                    <a:cxn ang="0">
                      <a:pos x="100" y="49"/>
                    </a:cxn>
                    <a:cxn ang="0">
                      <a:pos x="105" y="38"/>
                    </a:cxn>
                    <a:cxn ang="0">
                      <a:pos x="128" y="71"/>
                    </a:cxn>
                    <a:cxn ang="0">
                      <a:pos x="123" y="68"/>
                    </a:cxn>
                    <a:cxn ang="0">
                      <a:pos x="113" y="22"/>
                    </a:cxn>
                    <a:cxn ang="0">
                      <a:pos x="142" y="68"/>
                    </a:cxn>
                    <a:cxn ang="0">
                      <a:pos x="123" y="46"/>
                    </a:cxn>
                    <a:cxn ang="0">
                      <a:pos x="108" y="2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473129" name="Freeform 41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/>
                <a:ahLst/>
                <a:cxnLst>
                  <a:cxn ang="0">
                    <a:pos x="48" y="15"/>
                  </a:cxn>
                  <a:cxn ang="0">
                    <a:pos x="8" y="24"/>
                  </a:cxn>
                  <a:cxn ang="0">
                    <a:pos x="45" y="24"/>
                  </a:cxn>
                  <a:cxn ang="0">
                    <a:pos x="38" y="50"/>
                  </a:cxn>
                  <a:cxn ang="0">
                    <a:pos x="38" y="59"/>
                  </a:cxn>
                  <a:cxn ang="0">
                    <a:pos x="20" y="83"/>
                  </a:cxn>
                  <a:cxn ang="0">
                    <a:pos x="35" y="75"/>
                  </a:cxn>
                  <a:cxn ang="0">
                    <a:pos x="35" y="90"/>
                  </a:cxn>
                  <a:cxn ang="0">
                    <a:pos x="38" y="94"/>
                  </a:cxn>
                  <a:cxn ang="0">
                    <a:pos x="3" y="154"/>
                  </a:cxn>
                  <a:cxn ang="0">
                    <a:pos x="36" y="124"/>
                  </a:cxn>
                  <a:cxn ang="0">
                    <a:pos x="28" y="163"/>
                  </a:cxn>
                  <a:cxn ang="0">
                    <a:pos x="3" y="188"/>
                  </a:cxn>
                  <a:cxn ang="0">
                    <a:pos x="30" y="168"/>
                  </a:cxn>
                  <a:cxn ang="0">
                    <a:pos x="10" y="214"/>
                  </a:cxn>
                  <a:cxn ang="0">
                    <a:pos x="21" y="192"/>
                  </a:cxn>
                  <a:cxn ang="0">
                    <a:pos x="30" y="188"/>
                  </a:cxn>
                  <a:cxn ang="0">
                    <a:pos x="30" y="203"/>
                  </a:cxn>
                  <a:cxn ang="0">
                    <a:pos x="26" y="232"/>
                  </a:cxn>
                  <a:cxn ang="0">
                    <a:pos x="2" y="267"/>
                  </a:cxn>
                  <a:cxn ang="0">
                    <a:pos x="28" y="238"/>
                  </a:cxn>
                  <a:cxn ang="0">
                    <a:pos x="24" y="278"/>
                  </a:cxn>
                  <a:cxn ang="0">
                    <a:pos x="18" y="302"/>
                  </a:cxn>
                  <a:cxn ang="0">
                    <a:pos x="20" y="302"/>
                  </a:cxn>
                  <a:cxn ang="0">
                    <a:pos x="20" y="318"/>
                  </a:cxn>
                  <a:cxn ang="0">
                    <a:pos x="3" y="351"/>
                  </a:cxn>
                  <a:cxn ang="0">
                    <a:pos x="18" y="347"/>
                  </a:cxn>
                  <a:cxn ang="0">
                    <a:pos x="18" y="351"/>
                  </a:cxn>
                  <a:cxn ang="0">
                    <a:pos x="19" y="367"/>
                  </a:cxn>
                  <a:cxn ang="0">
                    <a:pos x="16" y="396"/>
                  </a:cxn>
                  <a:cxn ang="0">
                    <a:pos x="19" y="411"/>
                  </a:cxn>
                  <a:cxn ang="0">
                    <a:pos x="20" y="475"/>
                  </a:cxn>
                  <a:cxn ang="0">
                    <a:pos x="24" y="396"/>
                  </a:cxn>
                  <a:cxn ang="0">
                    <a:pos x="50" y="565"/>
                  </a:cxn>
                  <a:cxn ang="0">
                    <a:pos x="35" y="367"/>
                  </a:cxn>
                  <a:cxn ang="0">
                    <a:pos x="35" y="362"/>
                  </a:cxn>
                  <a:cxn ang="0">
                    <a:pos x="36" y="347"/>
                  </a:cxn>
                  <a:cxn ang="0">
                    <a:pos x="58" y="446"/>
                  </a:cxn>
                  <a:cxn ang="0">
                    <a:pos x="44" y="391"/>
                  </a:cxn>
                  <a:cxn ang="0">
                    <a:pos x="38" y="302"/>
                  </a:cxn>
                  <a:cxn ang="0">
                    <a:pos x="40" y="278"/>
                  </a:cxn>
                  <a:cxn ang="0">
                    <a:pos x="48" y="336"/>
                  </a:cxn>
                  <a:cxn ang="0">
                    <a:pos x="44" y="248"/>
                  </a:cxn>
                  <a:cxn ang="0">
                    <a:pos x="52" y="232"/>
                  </a:cxn>
                  <a:cxn ang="0">
                    <a:pos x="58" y="292"/>
                  </a:cxn>
                  <a:cxn ang="0">
                    <a:pos x="50" y="188"/>
                  </a:cxn>
                  <a:cxn ang="0">
                    <a:pos x="52" y="177"/>
                  </a:cxn>
                  <a:cxn ang="0">
                    <a:pos x="53" y="128"/>
                  </a:cxn>
                  <a:cxn ang="0">
                    <a:pos x="61" y="135"/>
                  </a:cxn>
                  <a:cxn ang="0">
                    <a:pos x="88" y="263"/>
                  </a:cxn>
                  <a:cxn ang="0">
                    <a:pos x="68" y="188"/>
                  </a:cxn>
                  <a:cxn ang="0">
                    <a:pos x="58" y="83"/>
                  </a:cxn>
                  <a:cxn ang="0">
                    <a:pos x="61" y="65"/>
                  </a:cxn>
                  <a:cxn ang="0">
                    <a:pos x="74" y="124"/>
                  </a:cxn>
                  <a:cxn ang="0">
                    <a:pos x="71" y="118"/>
                  </a:cxn>
                  <a:cxn ang="0">
                    <a:pos x="65" y="40"/>
                  </a:cxn>
                  <a:cxn ang="0">
                    <a:pos x="82" y="118"/>
                  </a:cxn>
                  <a:cxn ang="0">
                    <a:pos x="71" y="79"/>
                  </a:cxn>
                  <a:cxn ang="0">
                    <a:pos x="62" y="4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grpSp>
            <p:nvGrpSpPr>
              <p:cNvPr id="1084" name="Group 42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473131" name="Freeform 43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/>
                  <a:ahLst/>
                  <a:cxnLst>
                    <a:cxn ang="0">
                      <a:pos x="21" y="0"/>
                    </a:cxn>
                    <a:cxn ang="0">
                      <a:pos x="19" y="7"/>
                    </a:cxn>
                    <a:cxn ang="0">
                      <a:pos x="11" y="72"/>
                    </a:cxn>
                    <a:cxn ang="0">
                      <a:pos x="5" y="135"/>
                    </a:cxn>
                    <a:cxn ang="0">
                      <a:pos x="0" y="212"/>
                    </a:cxn>
                    <a:cxn ang="0">
                      <a:pos x="0" y="296"/>
                    </a:cxn>
                    <a:cxn ang="0">
                      <a:pos x="3" y="370"/>
                    </a:cxn>
                    <a:cxn ang="0">
                      <a:pos x="5" y="370"/>
                    </a:cxn>
                    <a:cxn ang="0">
                      <a:pos x="3" y="296"/>
                    </a:cxn>
                    <a:cxn ang="0">
                      <a:pos x="3" y="234"/>
                    </a:cxn>
                    <a:cxn ang="0">
                      <a:pos x="8" y="167"/>
                    </a:cxn>
                    <a:cxn ang="0">
                      <a:pos x="15" y="101"/>
                    </a:cxn>
                    <a:cxn ang="0">
                      <a:pos x="27" y="16"/>
                    </a:cxn>
                    <a:cxn ang="0">
                      <a:pos x="21" y="0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32" name="Freeform 44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/>
                  <a:ahLst/>
                  <a:cxnLst>
                    <a:cxn ang="0">
                      <a:pos x="86" y="70"/>
                    </a:cxn>
                    <a:cxn ang="0">
                      <a:pos x="79" y="40"/>
                    </a:cxn>
                    <a:cxn ang="0">
                      <a:pos x="76" y="29"/>
                    </a:cxn>
                    <a:cxn ang="0">
                      <a:pos x="70" y="18"/>
                    </a:cxn>
                    <a:cxn ang="0">
                      <a:pos x="64" y="10"/>
                    </a:cxn>
                    <a:cxn ang="0">
                      <a:pos x="56" y="1"/>
                    </a:cxn>
                    <a:cxn ang="0">
                      <a:pos x="49" y="0"/>
                    </a:cxn>
                    <a:cxn ang="0">
                      <a:pos x="42" y="4"/>
                    </a:cxn>
                    <a:cxn ang="0">
                      <a:pos x="35" y="8"/>
                    </a:cxn>
                    <a:cxn ang="0">
                      <a:pos x="27" y="16"/>
                    </a:cxn>
                    <a:cxn ang="0">
                      <a:pos x="22" y="33"/>
                    </a:cxn>
                    <a:cxn ang="0">
                      <a:pos x="17" y="57"/>
                    </a:cxn>
                    <a:cxn ang="0">
                      <a:pos x="12" y="76"/>
                    </a:cxn>
                    <a:cxn ang="0">
                      <a:pos x="7" y="95"/>
                    </a:cxn>
                    <a:cxn ang="0">
                      <a:pos x="2" y="121"/>
                    </a:cxn>
                    <a:cxn ang="0">
                      <a:pos x="0" y="175"/>
                    </a:cxn>
                    <a:cxn ang="0">
                      <a:pos x="0" y="216"/>
                    </a:cxn>
                    <a:cxn ang="0">
                      <a:pos x="5" y="275"/>
                    </a:cxn>
                    <a:cxn ang="0">
                      <a:pos x="12" y="327"/>
                    </a:cxn>
                    <a:cxn ang="0">
                      <a:pos x="27" y="449"/>
                    </a:cxn>
                    <a:cxn ang="0">
                      <a:pos x="21" y="318"/>
                    </a:cxn>
                    <a:cxn ang="0">
                      <a:pos x="18" y="273"/>
                    </a:cxn>
                    <a:cxn ang="0">
                      <a:pos x="15" y="232"/>
                    </a:cxn>
                    <a:cxn ang="0">
                      <a:pos x="15" y="190"/>
                    </a:cxn>
                    <a:cxn ang="0">
                      <a:pos x="17" y="143"/>
                    </a:cxn>
                    <a:cxn ang="0">
                      <a:pos x="19" y="106"/>
                    </a:cxn>
                    <a:cxn ang="0">
                      <a:pos x="23" y="62"/>
                    </a:cxn>
                    <a:cxn ang="0">
                      <a:pos x="29" y="40"/>
                    </a:cxn>
                    <a:cxn ang="0">
                      <a:pos x="37" y="32"/>
                    </a:cxn>
                    <a:cxn ang="0">
                      <a:pos x="59" y="27"/>
                    </a:cxn>
                    <a:cxn ang="0">
                      <a:pos x="72" y="42"/>
                    </a:cxn>
                    <a:cxn ang="0">
                      <a:pos x="87" y="75"/>
                    </a:cxn>
                    <a:cxn ang="0">
                      <a:pos x="86" y="70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grpSp>
              <p:nvGrpSpPr>
                <p:cNvPr id="1107" name="Group 45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473134" name="Freeform 46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/>
                    <a:ahLst/>
                    <a:cxnLst>
                      <a:cxn ang="0">
                        <a:pos x="114" y="14"/>
                      </a:cxn>
                      <a:cxn ang="0">
                        <a:pos x="112" y="0"/>
                      </a:cxn>
                      <a:cxn ang="0">
                        <a:pos x="104" y="5"/>
                      </a:cxn>
                      <a:cxn ang="0">
                        <a:pos x="99" y="22"/>
                      </a:cxn>
                      <a:cxn ang="0">
                        <a:pos x="3" y="140"/>
                      </a:cxn>
                      <a:cxn ang="0">
                        <a:pos x="89" y="57"/>
                      </a:cxn>
                      <a:cxn ang="0">
                        <a:pos x="90" y="73"/>
                      </a:cxn>
                      <a:cxn ang="0">
                        <a:pos x="47" y="173"/>
                      </a:cxn>
                      <a:cxn ang="0">
                        <a:pos x="100" y="93"/>
                      </a:cxn>
                      <a:cxn ang="0">
                        <a:pos x="93" y="126"/>
                      </a:cxn>
                      <a:cxn ang="0">
                        <a:pos x="76" y="181"/>
                      </a:cxn>
                      <a:cxn ang="0">
                        <a:pos x="26" y="326"/>
                      </a:cxn>
                      <a:cxn ang="0">
                        <a:pos x="28" y="315"/>
                      </a:cxn>
                      <a:cxn ang="0">
                        <a:pos x="61" y="224"/>
                      </a:cxn>
                      <a:cxn ang="0">
                        <a:pos x="87" y="154"/>
                      </a:cxn>
                      <a:cxn ang="0">
                        <a:pos x="99" y="120"/>
                      </a:cxn>
                      <a:cxn ang="0">
                        <a:pos x="101" y="132"/>
                      </a:cxn>
                      <a:cxn ang="0">
                        <a:pos x="87" y="176"/>
                      </a:cxn>
                      <a:cxn ang="0">
                        <a:pos x="67" y="237"/>
                      </a:cxn>
                      <a:cxn ang="0">
                        <a:pos x="93" y="154"/>
                      </a:cxn>
                      <a:cxn ang="0">
                        <a:pos x="101" y="132"/>
                      </a:cxn>
                      <a:cxn ang="0">
                        <a:pos x="102" y="156"/>
                      </a:cxn>
                      <a:cxn ang="0">
                        <a:pos x="93" y="198"/>
                      </a:cxn>
                      <a:cxn ang="0">
                        <a:pos x="67" y="254"/>
                      </a:cxn>
                      <a:cxn ang="0">
                        <a:pos x="44" y="305"/>
                      </a:cxn>
                      <a:cxn ang="0">
                        <a:pos x="70" y="253"/>
                      </a:cxn>
                      <a:cxn ang="0">
                        <a:pos x="97" y="193"/>
                      </a:cxn>
                      <a:cxn ang="0">
                        <a:pos x="96" y="213"/>
                      </a:cxn>
                      <a:cxn ang="0">
                        <a:pos x="97" y="248"/>
                      </a:cxn>
                      <a:cxn ang="0">
                        <a:pos x="92" y="266"/>
                      </a:cxn>
                      <a:cxn ang="0">
                        <a:pos x="71" y="317"/>
                      </a:cxn>
                      <a:cxn ang="0">
                        <a:pos x="30" y="399"/>
                      </a:cxn>
                      <a:cxn ang="0">
                        <a:pos x="36" y="381"/>
                      </a:cxn>
                      <a:cxn ang="0">
                        <a:pos x="87" y="282"/>
                      </a:cxn>
                      <a:cxn ang="0">
                        <a:pos x="103" y="239"/>
                      </a:cxn>
                      <a:cxn ang="0">
                        <a:pos x="62" y="367"/>
                      </a:cxn>
                      <a:cxn ang="0">
                        <a:pos x="102" y="277"/>
                      </a:cxn>
                      <a:cxn ang="0">
                        <a:pos x="101" y="313"/>
                      </a:cxn>
                      <a:cxn ang="0">
                        <a:pos x="81" y="399"/>
                      </a:cxn>
                      <a:cxn ang="0">
                        <a:pos x="46" y="460"/>
                      </a:cxn>
                      <a:cxn ang="0">
                        <a:pos x="14" y="515"/>
                      </a:cxn>
                      <a:cxn ang="0">
                        <a:pos x="63" y="438"/>
                      </a:cxn>
                      <a:cxn ang="0">
                        <a:pos x="83" y="393"/>
                      </a:cxn>
                      <a:cxn ang="0">
                        <a:pos x="101" y="328"/>
                      </a:cxn>
                      <a:cxn ang="0">
                        <a:pos x="99" y="357"/>
                      </a:cxn>
                      <a:cxn ang="0">
                        <a:pos x="98" y="386"/>
                      </a:cxn>
                      <a:cxn ang="0">
                        <a:pos x="99" y="415"/>
                      </a:cxn>
                      <a:cxn ang="0">
                        <a:pos x="81" y="471"/>
                      </a:cxn>
                      <a:cxn ang="0">
                        <a:pos x="47" y="521"/>
                      </a:cxn>
                      <a:cxn ang="0">
                        <a:pos x="50" y="517"/>
                      </a:cxn>
                      <a:cxn ang="0">
                        <a:pos x="91" y="449"/>
                      </a:cxn>
                      <a:cxn ang="0">
                        <a:pos x="89" y="466"/>
                      </a:cxn>
                      <a:cxn ang="0">
                        <a:pos x="91" y="476"/>
                      </a:cxn>
                      <a:cxn ang="0">
                        <a:pos x="93" y="492"/>
                      </a:cxn>
                      <a:cxn ang="0">
                        <a:pos x="73" y="544"/>
                      </a:cxn>
                      <a:cxn ang="0">
                        <a:pos x="50" y="555"/>
                      </a:cxn>
                      <a:cxn ang="0">
                        <a:pos x="91" y="510"/>
                      </a:cxn>
                      <a:cxn ang="0">
                        <a:pos x="89" y="536"/>
                      </a:cxn>
                      <a:cxn ang="0">
                        <a:pos x="92" y="550"/>
                      </a:cxn>
                      <a:cxn ang="0">
                        <a:pos x="44" y="640"/>
                      </a:cxn>
                      <a:cxn ang="0">
                        <a:pos x="89" y="571"/>
                      </a:cxn>
                      <a:cxn ang="0">
                        <a:pos x="98" y="546"/>
                      </a:cxn>
                      <a:cxn ang="0">
                        <a:pos x="105" y="523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  <p:sp>
                <p:nvSpPr>
                  <p:cNvPr id="473135" name="Freeform 47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/>
                    <a:ahLst/>
                    <a:cxnLst>
                      <a:cxn ang="0">
                        <a:pos x="0" y="529"/>
                      </a:cxn>
                      <a:cxn ang="0">
                        <a:pos x="4" y="507"/>
                      </a:cxn>
                      <a:cxn ang="0">
                        <a:pos x="32" y="640"/>
                      </a:cxn>
                      <a:cxn ang="0">
                        <a:pos x="10" y="510"/>
                      </a:cxn>
                      <a:cxn ang="0">
                        <a:pos x="12" y="496"/>
                      </a:cxn>
                      <a:cxn ang="0">
                        <a:pos x="39" y="591"/>
                      </a:cxn>
                      <a:cxn ang="0">
                        <a:pos x="11" y="490"/>
                      </a:cxn>
                      <a:cxn ang="0">
                        <a:pos x="15" y="469"/>
                      </a:cxn>
                      <a:cxn ang="0">
                        <a:pos x="18" y="446"/>
                      </a:cxn>
                      <a:cxn ang="0">
                        <a:pos x="16" y="430"/>
                      </a:cxn>
                      <a:cxn ang="0">
                        <a:pos x="20" y="420"/>
                      </a:cxn>
                      <a:cxn ang="0">
                        <a:pos x="18" y="418"/>
                      </a:cxn>
                      <a:cxn ang="0">
                        <a:pos x="18" y="395"/>
                      </a:cxn>
                      <a:cxn ang="0">
                        <a:pos x="20" y="379"/>
                      </a:cxn>
                      <a:cxn ang="0">
                        <a:pos x="53" y="491"/>
                      </a:cxn>
                      <a:cxn ang="0">
                        <a:pos x="18" y="374"/>
                      </a:cxn>
                      <a:cxn ang="0">
                        <a:pos x="22" y="374"/>
                      </a:cxn>
                      <a:cxn ang="0">
                        <a:pos x="22" y="340"/>
                      </a:cxn>
                      <a:cxn ang="0">
                        <a:pos x="64" y="419"/>
                      </a:cxn>
                      <a:cxn ang="0">
                        <a:pos x="31" y="364"/>
                      </a:cxn>
                      <a:cxn ang="0">
                        <a:pos x="19" y="318"/>
                      </a:cxn>
                      <a:cxn ang="0">
                        <a:pos x="20" y="301"/>
                      </a:cxn>
                      <a:cxn ang="0">
                        <a:pos x="27" y="316"/>
                      </a:cxn>
                      <a:cxn ang="0">
                        <a:pos x="28" y="295"/>
                      </a:cxn>
                      <a:cxn ang="0">
                        <a:pos x="59" y="330"/>
                      </a:cxn>
                      <a:cxn ang="0">
                        <a:pos x="47" y="313"/>
                      </a:cxn>
                      <a:cxn ang="0">
                        <a:pos x="23" y="269"/>
                      </a:cxn>
                      <a:cxn ang="0">
                        <a:pos x="22" y="240"/>
                      </a:cxn>
                      <a:cxn ang="0">
                        <a:pos x="24" y="222"/>
                      </a:cxn>
                      <a:cxn ang="0">
                        <a:pos x="32" y="235"/>
                      </a:cxn>
                      <a:cxn ang="0">
                        <a:pos x="31" y="206"/>
                      </a:cxn>
                      <a:cxn ang="0">
                        <a:pos x="28" y="185"/>
                      </a:cxn>
                      <a:cxn ang="0">
                        <a:pos x="30" y="174"/>
                      </a:cxn>
                      <a:cxn ang="0">
                        <a:pos x="63" y="228"/>
                      </a:cxn>
                      <a:cxn ang="0">
                        <a:pos x="101" y="269"/>
                      </a:cxn>
                      <a:cxn ang="0">
                        <a:pos x="47" y="202"/>
                      </a:cxn>
                      <a:cxn ang="0">
                        <a:pos x="30" y="174"/>
                      </a:cxn>
                      <a:cxn ang="0">
                        <a:pos x="32" y="158"/>
                      </a:cxn>
                      <a:cxn ang="0">
                        <a:pos x="28" y="122"/>
                      </a:cxn>
                      <a:cxn ang="0">
                        <a:pos x="30" y="97"/>
                      </a:cxn>
                      <a:cxn ang="0">
                        <a:pos x="47" y="127"/>
                      </a:cxn>
                      <a:cxn ang="0">
                        <a:pos x="44" y="119"/>
                      </a:cxn>
                      <a:cxn ang="0">
                        <a:pos x="32" y="97"/>
                      </a:cxn>
                      <a:cxn ang="0">
                        <a:pos x="30" y="86"/>
                      </a:cxn>
                      <a:cxn ang="0">
                        <a:pos x="24" y="70"/>
                      </a:cxn>
                      <a:cxn ang="0">
                        <a:pos x="59" y="99"/>
                      </a:cxn>
                      <a:cxn ang="0">
                        <a:pos x="24" y="47"/>
                      </a:cxn>
                      <a:cxn ang="0">
                        <a:pos x="65" y="47"/>
                      </a:cxn>
                      <a:cxn ang="0">
                        <a:pos x="84" y="40"/>
                      </a:cxn>
                      <a:cxn ang="0">
                        <a:pos x="30" y="47"/>
                      </a:cxn>
                      <a:cxn ang="0">
                        <a:pos x="22" y="19"/>
                      </a:cxn>
                      <a:cxn ang="0">
                        <a:pos x="10" y="8"/>
                      </a:cxn>
                      <a:cxn ang="0">
                        <a:pos x="0" y="556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en-IN">
                      <a:cs typeface="+mn-cs"/>
                    </a:endParaRPr>
                  </a:p>
                </p:txBody>
              </p:sp>
            </p:grpSp>
            <p:sp>
              <p:nvSpPr>
                <p:cNvPr id="473136" name="Freeform 48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11" y="37"/>
                    </a:cxn>
                    <a:cxn ang="0">
                      <a:pos x="18" y="96"/>
                    </a:cxn>
                    <a:cxn ang="0">
                      <a:pos x="24" y="178"/>
                    </a:cxn>
                    <a:cxn ang="0">
                      <a:pos x="30" y="282"/>
                    </a:cxn>
                    <a:cxn ang="0">
                      <a:pos x="30" y="393"/>
                    </a:cxn>
                    <a:cxn ang="0">
                      <a:pos x="27" y="489"/>
                    </a:cxn>
                    <a:cxn ang="0">
                      <a:pos x="24" y="489"/>
                    </a:cxn>
                    <a:cxn ang="0">
                      <a:pos x="27" y="393"/>
                    </a:cxn>
                    <a:cxn ang="0">
                      <a:pos x="27" y="311"/>
                    </a:cxn>
                    <a:cxn ang="0">
                      <a:pos x="21" y="222"/>
                    </a:cxn>
                    <a:cxn ang="0">
                      <a:pos x="11" y="133"/>
                    </a:cxn>
                    <a:cxn ang="0">
                      <a:pos x="0" y="22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37" name="Freeform 49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/>
                  <a:ahLst/>
                  <a:cxnLst>
                    <a:cxn ang="0">
                      <a:pos x="25" y="438"/>
                    </a:cxn>
                    <a:cxn ang="0">
                      <a:pos x="19" y="362"/>
                    </a:cxn>
                    <a:cxn ang="0">
                      <a:pos x="16" y="330"/>
                    </a:cxn>
                    <a:cxn ang="0">
                      <a:pos x="10" y="291"/>
                    </a:cxn>
                    <a:cxn ang="0">
                      <a:pos x="3" y="253"/>
                    </a:cxn>
                    <a:cxn ang="0">
                      <a:pos x="1" y="231"/>
                    </a:cxn>
                    <a:cxn ang="0">
                      <a:pos x="0" y="209"/>
                    </a:cxn>
                    <a:cxn ang="0">
                      <a:pos x="1" y="176"/>
                    </a:cxn>
                    <a:cxn ang="0">
                      <a:pos x="2" y="143"/>
                    </a:cxn>
                    <a:cxn ang="0">
                      <a:pos x="13" y="59"/>
                    </a:cxn>
                    <a:cxn ang="0">
                      <a:pos x="16" y="40"/>
                    </a:cxn>
                    <a:cxn ang="0">
                      <a:pos x="25" y="19"/>
                    </a:cxn>
                    <a:cxn ang="0">
                      <a:pos x="32" y="5"/>
                    </a:cxn>
                    <a:cxn ang="0">
                      <a:pos x="41" y="0"/>
                    </a:cxn>
                    <a:cxn ang="0">
                      <a:pos x="48" y="5"/>
                    </a:cxn>
                    <a:cxn ang="0">
                      <a:pos x="58" y="19"/>
                    </a:cxn>
                    <a:cxn ang="0">
                      <a:pos x="67" y="44"/>
                    </a:cxn>
                    <a:cxn ang="0">
                      <a:pos x="69" y="62"/>
                    </a:cxn>
                    <a:cxn ang="0">
                      <a:pos x="75" y="89"/>
                    </a:cxn>
                    <a:cxn ang="0">
                      <a:pos x="80" y="112"/>
                    </a:cxn>
                    <a:cxn ang="0">
                      <a:pos x="87" y="227"/>
                    </a:cxn>
                    <a:cxn ang="0">
                      <a:pos x="89" y="249"/>
                    </a:cxn>
                    <a:cxn ang="0">
                      <a:pos x="87" y="285"/>
                    </a:cxn>
                    <a:cxn ang="0">
                      <a:pos x="82" y="393"/>
                    </a:cxn>
                    <a:cxn ang="0">
                      <a:pos x="82" y="288"/>
                    </a:cxn>
                    <a:cxn ang="0">
                      <a:pos x="80" y="242"/>
                    </a:cxn>
                    <a:cxn ang="0">
                      <a:pos x="78" y="213"/>
                    </a:cxn>
                    <a:cxn ang="0">
                      <a:pos x="75" y="176"/>
                    </a:cxn>
                    <a:cxn ang="0">
                      <a:pos x="70" y="138"/>
                    </a:cxn>
                    <a:cxn ang="0">
                      <a:pos x="65" y="100"/>
                    </a:cxn>
                    <a:cxn ang="0">
                      <a:pos x="59" y="66"/>
                    </a:cxn>
                    <a:cxn ang="0">
                      <a:pos x="53" y="35"/>
                    </a:cxn>
                    <a:cxn ang="0">
                      <a:pos x="48" y="19"/>
                    </a:cxn>
                    <a:cxn ang="0">
                      <a:pos x="42" y="11"/>
                    </a:cxn>
                    <a:cxn ang="0">
                      <a:pos x="36" y="19"/>
                    </a:cxn>
                    <a:cxn ang="0">
                      <a:pos x="30" y="34"/>
                    </a:cxn>
                    <a:cxn ang="0">
                      <a:pos x="28" y="62"/>
                    </a:cxn>
                    <a:cxn ang="0">
                      <a:pos x="28" y="84"/>
                    </a:cxn>
                    <a:cxn ang="0">
                      <a:pos x="26" y="125"/>
                    </a:cxn>
                    <a:cxn ang="0">
                      <a:pos x="24" y="149"/>
                    </a:cxn>
                    <a:cxn ang="0">
                      <a:pos x="18" y="188"/>
                    </a:cxn>
                    <a:cxn ang="0">
                      <a:pos x="16" y="209"/>
                    </a:cxn>
                    <a:cxn ang="0">
                      <a:pos x="15" y="228"/>
                    </a:cxn>
                    <a:cxn ang="0">
                      <a:pos x="15" y="258"/>
                    </a:cxn>
                    <a:cxn ang="0">
                      <a:pos x="26" y="356"/>
                    </a:cxn>
                    <a:cxn ang="0">
                      <a:pos x="25" y="438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473138" name="Freeform 50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34" y="2"/>
                  </a:cxn>
                  <a:cxn ang="0">
                    <a:pos x="18" y="24"/>
                  </a:cxn>
                  <a:cxn ang="0">
                    <a:pos x="9" y="45"/>
                  </a:cxn>
                  <a:cxn ang="0">
                    <a:pos x="0" y="71"/>
                  </a:cxn>
                  <a:cxn ang="0">
                    <a:pos x="0" y="99"/>
                  </a:cxn>
                  <a:cxn ang="0">
                    <a:pos x="4" y="124"/>
                  </a:cxn>
                  <a:cxn ang="0">
                    <a:pos x="9" y="124"/>
                  </a:cxn>
                  <a:cxn ang="0">
                    <a:pos x="4" y="99"/>
                  </a:cxn>
                  <a:cxn ang="0">
                    <a:pos x="4" y="78"/>
                  </a:cxn>
                  <a:cxn ang="0">
                    <a:pos x="14" y="56"/>
                  </a:cxn>
                  <a:cxn ang="0">
                    <a:pos x="28" y="33"/>
                  </a:cxn>
                  <a:cxn ang="0">
                    <a:pos x="47" y="5"/>
                  </a:cxn>
                  <a:cxn ang="0">
                    <a:pos x="37" y="0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39" name="Freeform 51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24" y="8"/>
                  </a:cxn>
                  <a:cxn ang="0">
                    <a:pos x="36" y="23"/>
                  </a:cxn>
                  <a:cxn ang="0">
                    <a:pos x="48" y="43"/>
                  </a:cxn>
                  <a:cxn ang="0">
                    <a:pos x="61" y="69"/>
                  </a:cxn>
                  <a:cxn ang="0">
                    <a:pos x="61" y="96"/>
                  </a:cxn>
                  <a:cxn ang="0">
                    <a:pos x="55" y="120"/>
                  </a:cxn>
                  <a:cxn ang="0">
                    <a:pos x="48" y="120"/>
                  </a:cxn>
                  <a:cxn ang="0">
                    <a:pos x="55" y="96"/>
                  </a:cxn>
                  <a:cxn ang="0">
                    <a:pos x="55" y="76"/>
                  </a:cxn>
                  <a:cxn ang="0">
                    <a:pos x="43" y="54"/>
                  </a:cxn>
                  <a:cxn ang="0">
                    <a:pos x="24" y="32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0" name="Freeform 52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/>
                <a:ahLst/>
                <a:cxnLst>
                  <a:cxn ang="0">
                    <a:pos x="100" y="19"/>
                  </a:cxn>
                  <a:cxn ang="0">
                    <a:pos x="79" y="0"/>
                  </a:cxn>
                  <a:cxn ang="0">
                    <a:pos x="65" y="0"/>
                  </a:cxn>
                  <a:cxn ang="0">
                    <a:pos x="53" y="1"/>
                  </a:cxn>
                  <a:cxn ang="0">
                    <a:pos x="44" y="6"/>
                  </a:cxn>
                  <a:cxn ang="0">
                    <a:pos x="20" y="21"/>
                  </a:cxn>
                  <a:cxn ang="0">
                    <a:pos x="12" y="28"/>
                  </a:cxn>
                  <a:cxn ang="0">
                    <a:pos x="7" y="35"/>
                  </a:cxn>
                  <a:cxn ang="0">
                    <a:pos x="1" y="56"/>
                  </a:cxn>
                  <a:cxn ang="0">
                    <a:pos x="0" y="62"/>
                  </a:cxn>
                  <a:cxn ang="0">
                    <a:pos x="1" y="70"/>
                  </a:cxn>
                  <a:cxn ang="0">
                    <a:pos x="5" y="79"/>
                  </a:cxn>
                  <a:cxn ang="0">
                    <a:pos x="15" y="91"/>
                  </a:cxn>
                  <a:cxn ang="0">
                    <a:pos x="23" y="100"/>
                  </a:cxn>
                  <a:cxn ang="0">
                    <a:pos x="34" y="109"/>
                  </a:cxn>
                  <a:cxn ang="0">
                    <a:pos x="58" y="120"/>
                  </a:cxn>
                  <a:cxn ang="0">
                    <a:pos x="45" y="106"/>
                  </a:cxn>
                  <a:cxn ang="0">
                    <a:pos x="36" y="93"/>
                  </a:cxn>
                  <a:cxn ang="0">
                    <a:pos x="31" y="81"/>
                  </a:cxn>
                  <a:cxn ang="0">
                    <a:pos x="32" y="70"/>
                  </a:cxn>
                  <a:cxn ang="0">
                    <a:pos x="34" y="62"/>
                  </a:cxn>
                  <a:cxn ang="0">
                    <a:pos x="31" y="52"/>
                  </a:cxn>
                  <a:cxn ang="0">
                    <a:pos x="28" y="44"/>
                  </a:cxn>
                  <a:cxn ang="0">
                    <a:pos x="37" y="28"/>
                  </a:cxn>
                  <a:cxn ang="0">
                    <a:pos x="39" y="20"/>
                  </a:cxn>
                  <a:cxn ang="0">
                    <a:pos x="48" y="13"/>
                  </a:cxn>
                  <a:cxn ang="0">
                    <a:pos x="65" y="5"/>
                  </a:cxn>
                  <a:cxn ang="0">
                    <a:pos x="73" y="11"/>
                  </a:cxn>
                  <a:cxn ang="0">
                    <a:pos x="103" y="22"/>
                  </a:cxn>
                  <a:cxn ang="0">
                    <a:pos x="100" y="1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1" name="Freeform 53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/>
                <a:ahLst/>
                <a:cxnLst>
                  <a:cxn ang="0">
                    <a:pos x="89" y="4"/>
                  </a:cxn>
                  <a:cxn ang="0">
                    <a:pos x="13" y="7"/>
                  </a:cxn>
                  <a:cxn ang="0">
                    <a:pos x="83" y="7"/>
                  </a:cxn>
                  <a:cxn ang="0">
                    <a:pos x="72" y="13"/>
                  </a:cxn>
                  <a:cxn ang="0">
                    <a:pos x="72" y="16"/>
                  </a:cxn>
                  <a:cxn ang="0">
                    <a:pos x="38" y="24"/>
                  </a:cxn>
                  <a:cxn ang="0">
                    <a:pos x="63" y="21"/>
                  </a:cxn>
                  <a:cxn ang="0">
                    <a:pos x="63" y="25"/>
                  </a:cxn>
                  <a:cxn ang="0">
                    <a:pos x="70" y="27"/>
                  </a:cxn>
                  <a:cxn ang="0">
                    <a:pos x="8" y="43"/>
                  </a:cxn>
                  <a:cxn ang="0">
                    <a:pos x="66" y="35"/>
                  </a:cxn>
                  <a:cxn ang="0">
                    <a:pos x="52" y="46"/>
                  </a:cxn>
                  <a:cxn ang="0">
                    <a:pos x="8" y="53"/>
                  </a:cxn>
                  <a:cxn ang="0">
                    <a:pos x="55" y="47"/>
                  </a:cxn>
                  <a:cxn ang="0">
                    <a:pos x="18" y="60"/>
                  </a:cxn>
                  <a:cxn ang="0">
                    <a:pos x="40" y="54"/>
                  </a:cxn>
                  <a:cxn ang="0">
                    <a:pos x="55" y="53"/>
                  </a:cxn>
                  <a:cxn ang="0">
                    <a:pos x="55" y="57"/>
                  </a:cxn>
                  <a:cxn ang="0">
                    <a:pos x="46" y="65"/>
                  </a:cxn>
                  <a:cxn ang="0">
                    <a:pos x="5" y="75"/>
                  </a:cxn>
                  <a:cxn ang="0">
                    <a:pos x="52" y="67"/>
                  </a:cxn>
                  <a:cxn ang="0">
                    <a:pos x="44" y="78"/>
                  </a:cxn>
                  <a:cxn ang="0">
                    <a:pos x="33" y="85"/>
                  </a:cxn>
                  <a:cxn ang="0">
                    <a:pos x="38" y="85"/>
                  </a:cxn>
                  <a:cxn ang="0">
                    <a:pos x="38" y="89"/>
                  </a:cxn>
                  <a:cxn ang="0">
                    <a:pos x="8" y="99"/>
                  </a:cxn>
                  <a:cxn ang="0">
                    <a:pos x="33" y="98"/>
                  </a:cxn>
                  <a:cxn ang="0">
                    <a:pos x="33" y="99"/>
                  </a:cxn>
                  <a:cxn ang="0">
                    <a:pos x="35" y="103"/>
                  </a:cxn>
                  <a:cxn ang="0">
                    <a:pos x="29" y="112"/>
                  </a:cxn>
                  <a:cxn ang="0">
                    <a:pos x="35" y="116"/>
                  </a:cxn>
                  <a:cxn ang="0">
                    <a:pos x="38" y="135"/>
                  </a:cxn>
                  <a:cxn ang="0">
                    <a:pos x="44" y="112"/>
                  </a:cxn>
                  <a:cxn ang="0">
                    <a:pos x="91" y="160"/>
                  </a:cxn>
                  <a:cxn ang="0">
                    <a:pos x="63" y="103"/>
                  </a:cxn>
                  <a:cxn ang="0">
                    <a:pos x="63" y="103"/>
                  </a:cxn>
                  <a:cxn ang="0">
                    <a:pos x="66" y="98"/>
                  </a:cxn>
                  <a:cxn ang="0">
                    <a:pos x="105" y="126"/>
                  </a:cxn>
                  <a:cxn ang="0">
                    <a:pos x="80" y="111"/>
                  </a:cxn>
                  <a:cxn ang="0">
                    <a:pos x="72" y="85"/>
                  </a:cxn>
                  <a:cxn ang="0">
                    <a:pos x="74" y="78"/>
                  </a:cxn>
                  <a:cxn ang="0">
                    <a:pos x="89" y="95"/>
                  </a:cxn>
                  <a:cxn ang="0">
                    <a:pos x="80" y="70"/>
                  </a:cxn>
                  <a:cxn ang="0">
                    <a:pos x="94" y="65"/>
                  </a:cxn>
                  <a:cxn ang="0">
                    <a:pos x="105" y="83"/>
                  </a:cxn>
                  <a:cxn ang="0">
                    <a:pos x="91" y="53"/>
                  </a:cxn>
                  <a:cxn ang="0">
                    <a:pos x="94" y="50"/>
                  </a:cxn>
                  <a:cxn ang="0">
                    <a:pos x="97" y="36"/>
                  </a:cxn>
                  <a:cxn ang="0">
                    <a:pos x="111" y="37"/>
                  </a:cxn>
                  <a:cxn ang="0">
                    <a:pos x="161" y="74"/>
                  </a:cxn>
                  <a:cxn ang="0">
                    <a:pos x="124" y="53"/>
                  </a:cxn>
                  <a:cxn ang="0">
                    <a:pos x="105" y="24"/>
                  </a:cxn>
                  <a:cxn ang="0">
                    <a:pos x="111" y="18"/>
                  </a:cxn>
                  <a:cxn ang="0">
                    <a:pos x="135" y="35"/>
                  </a:cxn>
                  <a:cxn ang="0">
                    <a:pos x="130" y="33"/>
                  </a:cxn>
                  <a:cxn ang="0">
                    <a:pos x="119" y="10"/>
                  </a:cxn>
                  <a:cxn ang="0">
                    <a:pos x="150" y="33"/>
                  </a:cxn>
                  <a:cxn ang="0">
                    <a:pos x="130" y="22"/>
                  </a:cxn>
                  <a:cxn ang="0">
                    <a:pos x="114" y="1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2" name="Freeform 54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/>
                <a:ahLst/>
                <a:cxnLst>
                  <a:cxn ang="0">
                    <a:pos x="34" y="159"/>
                  </a:cxn>
                  <a:cxn ang="0">
                    <a:pos x="5" y="91"/>
                  </a:cxn>
                  <a:cxn ang="0">
                    <a:pos x="2" y="88"/>
                  </a:cxn>
                  <a:cxn ang="0">
                    <a:pos x="0" y="82"/>
                  </a:cxn>
                  <a:cxn ang="0">
                    <a:pos x="0" y="76"/>
                  </a:cxn>
                  <a:cxn ang="0">
                    <a:pos x="0" y="71"/>
                  </a:cxn>
                  <a:cxn ang="0">
                    <a:pos x="0" y="64"/>
                  </a:cxn>
                  <a:cxn ang="0">
                    <a:pos x="4" y="54"/>
                  </a:cxn>
                  <a:cxn ang="0">
                    <a:pos x="20" y="17"/>
                  </a:cxn>
                  <a:cxn ang="0">
                    <a:pos x="24" y="14"/>
                  </a:cxn>
                  <a:cxn ang="0">
                    <a:pos x="31" y="8"/>
                  </a:cxn>
                  <a:cxn ang="0">
                    <a:pos x="39" y="3"/>
                  </a:cxn>
                  <a:cxn ang="0">
                    <a:pos x="51" y="0"/>
                  </a:cxn>
                  <a:cxn ang="0">
                    <a:pos x="61" y="0"/>
                  </a:cxn>
                  <a:cxn ang="0">
                    <a:pos x="69" y="2"/>
                  </a:cxn>
                  <a:cxn ang="0">
                    <a:pos x="79" y="5"/>
                  </a:cxn>
                  <a:cxn ang="0">
                    <a:pos x="92" y="11"/>
                  </a:cxn>
                  <a:cxn ang="0">
                    <a:pos x="106" y="19"/>
                  </a:cxn>
                  <a:cxn ang="0">
                    <a:pos x="114" y="24"/>
                  </a:cxn>
                  <a:cxn ang="0">
                    <a:pos x="120" y="31"/>
                  </a:cxn>
                  <a:cxn ang="0">
                    <a:pos x="123" y="35"/>
                  </a:cxn>
                  <a:cxn ang="0">
                    <a:pos x="136" y="55"/>
                  </a:cxn>
                  <a:cxn ang="0">
                    <a:pos x="136" y="57"/>
                  </a:cxn>
                  <a:cxn ang="0">
                    <a:pos x="139" y="65"/>
                  </a:cxn>
                  <a:cxn ang="0">
                    <a:pos x="141" y="71"/>
                  </a:cxn>
                  <a:cxn ang="0">
                    <a:pos x="147" y="101"/>
                  </a:cxn>
                  <a:cxn ang="0">
                    <a:pos x="138" y="83"/>
                  </a:cxn>
                  <a:cxn ang="0">
                    <a:pos x="131" y="70"/>
                  </a:cxn>
                  <a:cxn ang="0">
                    <a:pos x="123" y="57"/>
                  </a:cxn>
                  <a:cxn ang="0">
                    <a:pos x="113" y="43"/>
                  </a:cxn>
                  <a:cxn ang="0">
                    <a:pos x="78" y="12"/>
                  </a:cxn>
                  <a:cxn ang="0">
                    <a:pos x="69" y="8"/>
                  </a:cxn>
                  <a:cxn ang="0">
                    <a:pos x="61" y="6"/>
                  </a:cxn>
                  <a:cxn ang="0">
                    <a:pos x="54" y="6"/>
                  </a:cxn>
                  <a:cxn ang="0">
                    <a:pos x="48" y="10"/>
                  </a:cxn>
                  <a:cxn ang="0">
                    <a:pos x="38" y="21"/>
                  </a:cxn>
                  <a:cxn ang="0">
                    <a:pos x="28" y="57"/>
                  </a:cxn>
                  <a:cxn ang="0">
                    <a:pos x="18" y="82"/>
                  </a:cxn>
                  <a:cxn ang="0">
                    <a:pos x="17" y="88"/>
                  </a:cxn>
                  <a:cxn ang="0">
                    <a:pos x="18" y="94"/>
                  </a:cxn>
                  <a:cxn ang="0">
                    <a:pos x="19" y="100"/>
                  </a:cxn>
                  <a:cxn ang="0">
                    <a:pos x="27" y="112"/>
                  </a:cxn>
                  <a:cxn ang="0">
                    <a:pos x="22" y="101"/>
                  </a:cxn>
                  <a:cxn ang="0">
                    <a:pos x="32" y="125"/>
                  </a:cxn>
                  <a:cxn ang="0">
                    <a:pos x="38" y="137"/>
                  </a:cxn>
                  <a:cxn ang="0">
                    <a:pos x="39" y="147"/>
                  </a:cxn>
                  <a:cxn ang="0">
                    <a:pos x="35" y="156"/>
                  </a:cxn>
                  <a:cxn ang="0">
                    <a:pos x="34" y="159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3" name="Freeform 55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/>
                <a:ahLst/>
                <a:cxnLst>
                  <a:cxn ang="0">
                    <a:pos x="160" y="23"/>
                  </a:cxn>
                  <a:cxn ang="0">
                    <a:pos x="149" y="13"/>
                  </a:cxn>
                  <a:cxn ang="0">
                    <a:pos x="143" y="9"/>
                  </a:cxn>
                  <a:cxn ang="0">
                    <a:pos x="131" y="6"/>
                  </a:cxn>
                  <a:cxn ang="0">
                    <a:pos x="120" y="3"/>
                  </a:cxn>
                  <a:cxn ang="0">
                    <a:pos x="105" y="0"/>
                  </a:cxn>
                  <a:cxn ang="0">
                    <a:pos x="92" y="0"/>
                  </a:cxn>
                  <a:cxn ang="0">
                    <a:pos x="80" y="1"/>
                  </a:cxn>
                  <a:cxn ang="0">
                    <a:pos x="66" y="2"/>
                  </a:cxn>
                  <a:cxn ang="0">
                    <a:pos x="51" y="5"/>
                  </a:cxn>
                  <a:cxn ang="0">
                    <a:pos x="42" y="10"/>
                  </a:cxn>
                  <a:cxn ang="0">
                    <a:pos x="32" y="19"/>
                  </a:cxn>
                  <a:cxn ang="0">
                    <a:pos x="22" y="25"/>
                  </a:cxn>
                  <a:cxn ang="0">
                    <a:pos x="15" y="32"/>
                  </a:cxn>
                  <a:cxn ang="0">
                    <a:pos x="5" y="41"/>
                  </a:cxn>
                  <a:cxn ang="0">
                    <a:pos x="0" y="58"/>
                  </a:cxn>
                  <a:cxn ang="0">
                    <a:pos x="2" y="72"/>
                  </a:cxn>
                  <a:cxn ang="0">
                    <a:pos x="9" y="92"/>
                  </a:cxn>
                  <a:cxn ang="0">
                    <a:pos x="22" y="109"/>
                  </a:cxn>
                  <a:cxn ang="0">
                    <a:pos x="51" y="151"/>
                  </a:cxn>
                  <a:cxn ang="0">
                    <a:pos x="40" y="107"/>
                  </a:cxn>
                  <a:cxn ang="0">
                    <a:pos x="34" y="91"/>
                  </a:cxn>
                  <a:cxn ang="0">
                    <a:pos x="30" y="78"/>
                  </a:cxn>
                  <a:cxn ang="0">
                    <a:pos x="28" y="63"/>
                  </a:cxn>
                  <a:cxn ang="0">
                    <a:pos x="32" y="48"/>
                  </a:cxn>
                  <a:cxn ang="0">
                    <a:pos x="36" y="35"/>
                  </a:cxn>
                  <a:cxn ang="0">
                    <a:pos x="44" y="20"/>
                  </a:cxn>
                  <a:cxn ang="0">
                    <a:pos x="56" y="13"/>
                  </a:cxn>
                  <a:cxn ang="0">
                    <a:pos x="71" y="10"/>
                  </a:cxn>
                  <a:cxn ang="0">
                    <a:pos x="111" y="9"/>
                  </a:cxn>
                  <a:cxn ang="0">
                    <a:pos x="136" y="14"/>
                  </a:cxn>
                  <a:cxn ang="0">
                    <a:pos x="163" y="25"/>
                  </a:cxn>
                  <a:cxn ang="0">
                    <a:pos x="160" y="23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4" name="Freeform 56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/>
                <a:ahLst/>
                <a:cxnLst>
                  <a:cxn ang="0">
                    <a:pos x="49" y="147"/>
                  </a:cxn>
                  <a:cxn ang="0">
                    <a:pos x="37" y="121"/>
                  </a:cxn>
                  <a:cxn ang="0">
                    <a:pos x="32" y="111"/>
                  </a:cxn>
                  <a:cxn ang="0">
                    <a:pos x="20" y="97"/>
                  </a:cxn>
                  <a:cxn ang="0">
                    <a:pos x="8" y="85"/>
                  </a:cxn>
                  <a:cxn ang="0">
                    <a:pos x="1" y="77"/>
                  </a:cxn>
                  <a:cxn ang="0">
                    <a:pos x="0" y="69"/>
                  </a:cxn>
                  <a:cxn ang="0">
                    <a:pos x="2" y="58"/>
                  </a:cxn>
                  <a:cxn ang="0">
                    <a:pos x="5" y="48"/>
                  </a:cxn>
                  <a:cxn ang="0">
                    <a:pos x="24" y="20"/>
                  </a:cxn>
                  <a:cxn ang="0">
                    <a:pos x="32" y="13"/>
                  </a:cxn>
                  <a:cxn ang="0">
                    <a:pos x="48" y="6"/>
                  </a:cxn>
                  <a:cxn ang="0">
                    <a:pos x="61" y="1"/>
                  </a:cxn>
                  <a:cxn ang="0">
                    <a:pos x="78" y="0"/>
                  </a:cxn>
                  <a:cxn ang="0">
                    <a:pos x="92" y="2"/>
                  </a:cxn>
                  <a:cxn ang="0">
                    <a:pos x="109" y="6"/>
                  </a:cxn>
                  <a:cxn ang="0">
                    <a:pos x="126" y="15"/>
                  </a:cxn>
                  <a:cxn ang="0">
                    <a:pos x="132" y="21"/>
                  </a:cxn>
                  <a:cxn ang="0">
                    <a:pos x="143" y="29"/>
                  </a:cxn>
                  <a:cxn ang="0">
                    <a:pos x="152" y="37"/>
                  </a:cxn>
                  <a:cxn ang="0">
                    <a:pos x="167" y="76"/>
                  </a:cxn>
                  <a:cxn ang="0">
                    <a:pos x="169" y="83"/>
                  </a:cxn>
                  <a:cxn ang="0">
                    <a:pos x="166" y="96"/>
                  </a:cxn>
                  <a:cxn ang="0">
                    <a:pos x="156" y="132"/>
                  </a:cxn>
                  <a:cxn ang="0">
                    <a:pos x="157" y="96"/>
                  </a:cxn>
                  <a:cxn ang="0">
                    <a:pos x="152" y="81"/>
                  </a:cxn>
                  <a:cxn ang="0">
                    <a:pos x="148" y="72"/>
                  </a:cxn>
                  <a:cxn ang="0">
                    <a:pos x="142" y="58"/>
                  </a:cxn>
                  <a:cxn ang="0">
                    <a:pos x="134" y="46"/>
                  </a:cxn>
                  <a:cxn ang="0">
                    <a:pos x="124" y="34"/>
                  </a:cxn>
                  <a:cxn ang="0">
                    <a:pos x="112" y="22"/>
                  </a:cxn>
                  <a:cxn ang="0">
                    <a:pos x="102" y="12"/>
                  </a:cxn>
                  <a:cxn ang="0">
                    <a:pos x="92" y="6"/>
                  </a:cxn>
                  <a:cxn ang="0">
                    <a:pos x="80" y="4"/>
                  </a:cxn>
                  <a:cxn ang="0">
                    <a:pos x="68" y="6"/>
                  </a:cxn>
                  <a:cxn ang="0">
                    <a:pos x="59" y="11"/>
                  </a:cxn>
                  <a:cxn ang="0">
                    <a:pos x="54" y="21"/>
                  </a:cxn>
                  <a:cxn ang="0">
                    <a:pos x="54" y="28"/>
                  </a:cxn>
                  <a:cxn ang="0">
                    <a:pos x="50" y="42"/>
                  </a:cxn>
                  <a:cxn ang="0">
                    <a:pos x="45" y="50"/>
                  </a:cxn>
                  <a:cxn ang="0">
                    <a:pos x="34" y="63"/>
                  </a:cxn>
                  <a:cxn ang="0">
                    <a:pos x="32" y="69"/>
                  </a:cxn>
                  <a:cxn ang="0">
                    <a:pos x="30" y="77"/>
                  </a:cxn>
                  <a:cxn ang="0">
                    <a:pos x="30" y="86"/>
                  </a:cxn>
                  <a:cxn ang="0">
                    <a:pos x="50" y="119"/>
                  </a:cxn>
                  <a:cxn ang="0">
                    <a:pos x="49" y="147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5" name="Freeform 57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/>
                <a:ahLst/>
                <a:cxnLst>
                  <a:cxn ang="0">
                    <a:pos x="210" y="5"/>
                  </a:cxn>
                  <a:cxn ang="0">
                    <a:pos x="209" y="0"/>
                  </a:cxn>
                  <a:cxn ang="0">
                    <a:pos x="193" y="2"/>
                  </a:cxn>
                  <a:cxn ang="0">
                    <a:pos x="184" y="7"/>
                  </a:cxn>
                  <a:cxn ang="0">
                    <a:pos x="5" y="46"/>
                  </a:cxn>
                  <a:cxn ang="0">
                    <a:pos x="164" y="18"/>
                  </a:cxn>
                  <a:cxn ang="0">
                    <a:pos x="166" y="24"/>
                  </a:cxn>
                  <a:cxn ang="0">
                    <a:pos x="89" y="57"/>
                  </a:cxn>
                  <a:cxn ang="0">
                    <a:pos x="185" y="31"/>
                  </a:cxn>
                  <a:cxn ang="0">
                    <a:pos x="172" y="42"/>
                  </a:cxn>
                  <a:cxn ang="0">
                    <a:pos x="142" y="60"/>
                  </a:cxn>
                  <a:cxn ang="0">
                    <a:pos x="49" y="109"/>
                  </a:cxn>
                  <a:cxn ang="0">
                    <a:pos x="52" y="105"/>
                  </a:cxn>
                  <a:cxn ang="0">
                    <a:pos x="113" y="75"/>
                  </a:cxn>
                  <a:cxn ang="0">
                    <a:pos x="161" y="51"/>
                  </a:cxn>
                  <a:cxn ang="0">
                    <a:pos x="184" y="40"/>
                  </a:cxn>
                  <a:cxn ang="0">
                    <a:pos x="188" y="44"/>
                  </a:cxn>
                  <a:cxn ang="0">
                    <a:pos x="161" y="59"/>
                  </a:cxn>
                  <a:cxn ang="0">
                    <a:pos x="124" y="79"/>
                  </a:cxn>
                  <a:cxn ang="0">
                    <a:pos x="172" y="51"/>
                  </a:cxn>
                  <a:cxn ang="0">
                    <a:pos x="188" y="44"/>
                  </a:cxn>
                  <a:cxn ang="0">
                    <a:pos x="190" y="52"/>
                  </a:cxn>
                  <a:cxn ang="0">
                    <a:pos x="172" y="66"/>
                  </a:cxn>
                  <a:cxn ang="0">
                    <a:pos x="124" y="85"/>
                  </a:cxn>
                  <a:cxn ang="0">
                    <a:pos x="82" y="102"/>
                  </a:cxn>
                  <a:cxn ang="0">
                    <a:pos x="131" y="84"/>
                  </a:cxn>
                  <a:cxn ang="0">
                    <a:pos x="180" y="64"/>
                  </a:cxn>
                  <a:cxn ang="0">
                    <a:pos x="178" y="71"/>
                  </a:cxn>
                  <a:cxn ang="0">
                    <a:pos x="180" y="83"/>
                  </a:cxn>
                  <a:cxn ang="0">
                    <a:pos x="172" y="89"/>
                  </a:cxn>
                  <a:cxn ang="0">
                    <a:pos x="132" y="105"/>
                  </a:cxn>
                  <a:cxn ang="0">
                    <a:pos x="56" y="133"/>
                  </a:cxn>
                  <a:cxn ang="0">
                    <a:pos x="67" y="127"/>
                  </a:cxn>
                  <a:cxn ang="0">
                    <a:pos x="161" y="94"/>
                  </a:cxn>
                  <a:cxn ang="0">
                    <a:pos x="191" y="80"/>
                  </a:cxn>
                  <a:cxn ang="0">
                    <a:pos x="115" y="122"/>
                  </a:cxn>
                  <a:cxn ang="0">
                    <a:pos x="190" y="92"/>
                  </a:cxn>
                  <a:cxn ang="0">
                    <a:pos x="188" y="105"/>
                  </a:cxn>
                  <a:cxn ang="0">
                    <a:pos x="150" y="133"/>
                  </a:cxn>
                  <a:cxn ang="0">
                    <a:pos x="86" y="154"/>
                  </a:cxn>
                  <a:cxn ang="0">
                    <a:pos x="26" y="172"/>
                  </a:cxn>
                  <a:cxn ang="0">
                    <a:pos x="117" y="146"/>
                  </a:cxn>
                  <a:cxn ang="0">
                    <a:pos x="153" y="131"/>
                  </a:cxn>
                  <a:cxn ang="0">
                    <a:pos x="188" y="109"/>
                  </a:cxn>
                  <a:cxn ang="0">
                    <a:pos x="184" y="119"/>
                  </a:cxn>
                  <a:cxn ang="0">
                    <a:pos x="182" y="129"/>
                  </a:cxn>
                  <a:cxn ang="0">
                    <a:pos x="184" y="138"/>
                  </a:cxn>
                  <a:cxn ang="0">
                    <a:pos x="150" y="157"/>
                  </a:cxn>
                  <a:cxn ang="0">
                    <a:pos x="88" y="174"/>
                  </a:cxn>
                  <a:cxn ang="0">
                    <a:pos x="92" y="173"/>
                  </a:cxn>
                  <a:cxn ang="0">
                    <a:pos x="169" y="150"/>
                  </a:cxn>
                  <a:cxn ang="0">
                    <a:pos x="165" y="156"/>
                  </a:cxn>
                  <a:cxn ang="0">
                    <a:pos x="169" y="159"/>
                  </a:cxn>
                  <a:cxn ang="0">
                    <a:pos x="172" y="165"/>
                  </a:cxn>
                  <a:cxn ang="0">
                    <a:pos x="135" y="181"/>
                  </a:cxn>
                  <a:cxn ang="0">
                    <a:pos x="93" y="185"/>
                  </a:cxn>
                  <a:cxn ang="0">
                    <a:pos x="169" y="170"/>
                  </a:cxn>
                  <a:cxn ang="0">
                    <a:pos x="165" y="178"/>
                  </a:cxn>
                  <a:cxn ang="0">
                    <a:pos x="170" y="184"/>
                  </a:cxn>
                  <a:cxn ang="0">
                    <a:pos x="82" y="214"/>
                  </a:cxn>
                  <a:cxn ang="0">
                    <a:pos x="166" y="191"/>
                  </a:cxn>
                  <a:cxn ang="0">
                    <a:pos x="183" y="182"/>
                  </a:cxn>
                  <a:cxn ang="0">
                    <a:pos x="194" y="17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6" name="Freeform 58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/>
                <a:ahLst/>
                <a:cxnLst>
                  <a:cxn ang="0">
                    <a:pos x="1" y="178"/>
                  </a:cxn>
                  <a:cxn ang="0">
                    <a:pos x="8" y="171"/>
                  </a:cxn>
                  <a:cxn ang="0">
                    <a:pos x="62" y="216"/>
                  </a:cxn>
                  <a:cxn ang="0">
                    <a:pos x="19" y="172"/>
                  </a:cxn>
                  <a:cxn ang="0">
                    <a:pos x="24" y="167"/>
                  </a:cxn>
                  <a:cxn ang="0">
                    <a:pos x="76" y="199"/>
                  </a:cxn>
                  <a:cxn ang="0">
                    <a:pos x="21" y="165"/>
                  </a:cxn>
                  <a:cxn ang="0">
                    <a:pos x="29" y="158"/>
                  </a:cxn>
                  <a:cxn ang="0">
                    <a:pos x="35" y="150"/>
                  </a:cxn>
                  <a:cxn ang="0">
                    <a:pos x="32" y="144"/>
                  </a:cxn>
                  <a:cxn ang="0">
                    <a:pos x="39" y="142"/>
                  </a:cxn>
                  <a:cxn ang="0">
                    <a:pos x="35" y="141"/>
                  </a:cxn>
                  <a:cxn ang="0">
                    <a:pos x="35" y="133"/>
                  </a:cxn>
                  <a:cxn ang="0">
                    <a:pos x="39" y="128"/>
                  </a:cxn>
                  <a:cxn ang="0">
                    <a:pos x="102" y="166"/>
                  </a:cxn>
                  <a:cxn ang="0">
                    <a:pos x="35" y="126"/>
                  </a:cxn>
                  <a:cxn ang="0">
                    <a:pos x="42" y="126"/>
                  </a:cxn>
                  <a:cxn ang="0">
                    <a:pos x="42" y="114"/>
                  </a:cxn>
                  <a:cxn ang="0">
                    <a:pos x="123" y="141"/>
                  </a:cxn>
                  <a:cxn ang="0">
                    <a:pos x="59" y="123"/>
                  </a:cxn>
                  <a:cxn ang="0">
                    <a:pos x="37" y="107"/>
                  </a:cxn>
                  <a:cxn ang="0">
                    <a:pos x="39" y="101"/>
                  </a:cxn>
                  <a:cxn ang="0">
                    <a:pos x="53" y="106"/>
                  </a:cxn>
                  <a:cxn ang="0">
                    <a:pos x="54" y="100"/>
                  </a:cxn>
                  <a:cxn ang="0">
                    <a:pos x="113" y="112"/>
                  </a:cxn>
                  <a:cxn ang="0">
                    <a:pos x="91" y="105"/>
                  </a:cxn>
                  <a:cxn ang="0">
                    <a:pos x="45" y="90"/>
                  </a:cxn>
                  <a:cxn ang="0">
                    <a:pos x="42" y="81"/>
                  </a:cxn>
                  <a:cxn ang="0">
                    <a:pos x="46" y="75"/>
                  </a:cxn>
                  <a:cxn ang="0">
                    <a:pos x="62" y="79"/>
                  </a:cxn>
                  <a:cxn ang="0">
                    <a:pos x="59" y="69"/>
                  </a:cxn>
                  <a:cxn ang="0">
                    <a:pos x="54" y="62"/>
                  </a:cxn>
                  <a:cxn ang="0">
                    <a:pos x="58" y="58"/>
                  </a:cxn>
                  <a:cxn ang="0">
                    <a:pos x="120" y="76"/>
                  </a:cxn>
                  <a:cxn ang="0">
                    <a:pos x="193" y="90"/>
                  </a:cxn>
                  <a:cxn ang="0">
                    <a:pos x="91" y="68"/>
                  </a:cxn>
                  <a:cxn ang="0">
                    <a:pos x="58" y="58"/>
                  </a:cxn>
                  <a:cxn ang="0">
                    <a:pos x="62" y="53"/>
                  </a:cxn>
                  <a:cxn ang="0">
                    <a:pos x="56" y="41"/>
                  </a:cxn>
                  <a:cxn ang="0">
                    <a:pos x="58" y="32"/>
                  </a:cxn>
                  <a:cxn ang="0">
                    <a:pos x="91" y="43"/>
                  </a:cxn>
                  <a:cxn ang="0">
                    <a:pos x="84" y="40"/>
                  </a:cxn>
                  <a:cxn ang="0">
                    <a:pos x="62" y="32"/>
                  </a:cxn>
                  <a:cxn ang="0">
                    <a:pos x="58" y="29"/>
                  </a:cxn>
                  <a:cxn ang="0">
                    <a:pos x="46" y="23"/>
                  </a:cxn>
                  <a:cxn ang="0">
                    <a:pos x="113" y="33"/>
                  </a:cxn>
                  <a:cxn ang="0">
                    <a:pos x="46" y="16"/>
                  </a:cxn>
                  <a:cxn ang="0">
                    <a:pos x="125" y="16"/>
                  </a:cxn>
                  <a:cxn ang="0">
                    <a:pos x="159" y="13"/>
                  </a:cxn>
                  <a:cxn ang="0">
                    <a:pos x="58" y="16"/>
                  </a:cxn>
                  <a:cxn ang="0">
                    <a:pos x="42" y="6"/>
                  </a:cxn>
                  <a:cxn ang="0">
                    <a:pos x="20" y="2"/>
                  </a:cxn>
                  <a:cxn ang="0">
                    <a:pos x="0" y="188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7" name="Freeform 59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22" y="12"/>
                  </a:cxn>
                  <a:cxn ang="0">
                    <a:pos x="34" y="32"/>
                  </a:cxn>
                  <a:cxn ang="0">
                    <a:pos x="46" y="59"/>
                  </a:cxn>
                  <a:cxn ang="0">
                    <a:pos x="57" y="94"/>
                  </a:cxn>
                  <a:cxn ang="0">
                    <a:pos x="57" y="130"/>
                  </a:cxn>
                  <a:cxn ang="0">
                    <a:pos x="51" y="163"/>
                  </a:cxn>
                  <a:cxn ang="0">
                    <a:pos x="46" y="163"/>
                  </a:cxn>
                  <a:cxn ang="0">
                    <a:pos x="51" y="130"/>
                  </a:cxn>
                  <a:cxn ang="0">
                    <a:pos x="51" y="103"/>
                  </a:cxn>
                  <a:cxn ang="0">
                    <a:pos x="39" y="73"/>
                  </a:cxn>
                  <a:cxn ang="0">
                    <a:pos x="22" y="44"/>
                  </a:cxn>
                  <a:cxn ang="0">
                    <a:pos x="0" y="7"/>
                  </a:cxn>
                  <a:cxn ang="0">
                    <a:pos x="11" y="0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8" name="Freeform 60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/>
                <a:ahLst/>
                <a:cxnLst>
                  <a:cxn ang="0">
                    <a:pos x="152" y="47"/>
                  </a:cxn>
                  <a:cxn ang="0">
                    <a:pos x="141" y="27"/>
                  </a:cxn>
                  <a:cxn ang="0">
                    <a:pos x="136" y="19"/>
                  </a:cxn>
                  <a:cxn ang="0">
                    <a:pos x="125" y="13"/>
                  </a:cxn>
                  <a:cxn ang="0">
                    <a:pos x="114" y="7"/>
                  </a:cxn>
                  <a:cxn ang="0">
                    <a:pos x="100" y="1"/>
                  </a:cxn>
                  <a:cxn ang="0">
                    <a:pos x="87" y="0"/>
                  </a:cxn>
                  <a:cxn ang="0">
                    <a:pos x="76" y="2"/>
                  </a:cxn>
                  <a:cxn ang="0">
                    <a:pos x="63" y="5"/>
                  </a:cxn>
                  <a:cxn ang="0">
                    <a:pos x="48" y="11"/>
                  </a:cxn>
                  <a:cxn ang="0">
                    <a:pos x="40" y="23"/>
                  </a:cxn>
                  <a:cxn ang="0">
                    <a:pos x="30" y="39"/>
                  </a:cxn>
                  <a:cxn ang="0">
                    <a:pos x="21" y="51"/>
                  </a:cxn>
                  <a:cxn ang="0">
                    <a:pos x="14" y="65"/>
                  </a:cxn>
                  <a:cxn ang="0">
                    <a:pos x="5" y="82"/>
                  </a:cxn>
                  <a:cxn ang="0">
                    <a:pos x="0" y="119"/>
                  </a:cxn>
                  <a:cxn ang="0">
                    <a:pos x="2" y="147"/>
                  </a:cxn>
                  <a:cxn ang="0">
                    <a:pos x="9" y="188"/>
                  </a:cxn>
                  <a:cxn ang="0">
                    <a:pos x="21" y="223"/>
                  </a:cxn>
                  <a:cxn ang="0">
                    <a:pos x="48" y="307"/>
                  </a:cxn>
                  <a:cxn ang="0">
                    <a:pos x="38" y="217"/>
                  </a:cxn>
                  <a:cxn ang="0">
                    <a:pos x="32" y="186"/>
                  </a:cxn>
                  <a:cxn ang="0">
                    <a:pos x="29" y="159"/>
                  </a:cxn>
                  <a:cxn ang="0">
                    <a:pos x="27" y="130"/>
                  </a:cxn>
                  <a:cxn ang="0">
                    <a:pos x="30" y="97"/>
                  </a:cxn>
                  <a:cxn ang="0">
                    <a:pos x="35" y="73"/>
                  </a:cxn>
                  <a:cxn ang="0">
                    <a:pos x="41" y="42"/>
                  </a:cxn>
                  <a:cxn ang="0">
                    <a:pos x="53" y="27"/>
                  </a:cxn>
                  <a:cxn ang="0">
                    <a:pos x="67" y="21"/>
                  </a:cxn>
                  <a:cxn ang="0">
                    <a:pos x="106" y="19"/>
                  </a:cxn>
                  <a:cxn ang="0">
                    <a:pos x="129" y="29"/>
                  </a:cxn>
                  <a:cxn ang="0">
                    <a:pos x="155" y="51"/>
                  </a:cxn>
                  <a:cxn ang="0">
                    <a:pos x="152" y="47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49" name="Freeform 61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/>
                <a:ahLst/>
                <a:cxnLst>
                  <a:cxn ang="0">
                    <a:pos x="46" y="301"/>
                  </a:cxn>
                  <a:cxn ang="0">
                    <a:pos x="35" y="249"/>
                  </a:cxn>
                  <a:cxn ang="0">
                    <a:pos x="30" y="227"/>
                  </a:cxn>
                  <a:cxn ang="0">
                    <a:pos x="19" y="199"/>
                  </a:cxn>
                  <a:cxn ang="0">
                    <a:pos x="8" y="174"/>
                  </a:cxn>
                  <a:cxn ang="0">
                    <a:pos x="1" y="158"/>
                  </a:cxn>
                  <a:cxn ang="0">
                    <a:pos x="0" y="143"/>
                  </a:cxn>
                  <a:cxn ang="0">
                    <a:pos x="2" y="120"/>
                  </a:cxn>
                  <a:cxn ang="0">
                    <a:pos x="5" y="98"/>
                  </a:cxn>
                  <a:cxn ang="0">
                    <a:pos x="21" y="41"/>
                  </a:cxn>
                  <a:cxn ang="0">
                    <a:pos x="30" y="27"/>
                  </a:cxn>
                  <a:cxn ang="0">
                    <a:pos x="45" y="12"/>
                  </a:cxn>
                  <a:cxn ang="0">
                    <a:pos x="57" y="3"/>
                  </a:cxn>
                  <a:cxn ang="0">
                    <a:pos x="74" y="0"/>
                  </a:cxn>
                  <a:cxn ang="0">
                    <a:pos x="86" y="6"/>
                  </a:cxn>
                  <a:cxn ang="0">
                    <a:pos x="103" y="12"/>
                  </a:cxn>
                  <a:cxn ang="0">
                    <a:pos x="119" y="30"/>
                  </a:cxn>
                  <a:cxn ang="0">
                    <a:pos x="125" y="43"/>
                  </a:cxn>
                  <a:cxn ang="0">
                    <a:pos x="135" y="61"/>
                  </a:cxn>
                  <a:cxn ang="0">
                    <a:pos x="143" y="76"/>
                  </a:cxn>
                  <a:cxn ang="0">
                    <a:pos x="157" y="155"/>
                  </a:cxn>
                  <a:cxn ang="0">
                    <a:pos x="159" y="170"/>
                  </a:cxn>
                  <a:cxn ang="0">
                    <a:pos x="156" y="197"/>
                  </a:cxn>
                  <a:cxn ang="0">
                    <a:pos x="147" y="270"/>
                  </a:cxn>
                  <a:cxn ang="0">
                    <a:pos x="148" y="198"/>
                  </a:cxn>
                  <a:cxn ang="0">
                    <a:pos x="143" y="166"/>
                  </a:cxn>
                  <a:cxn ang="0">
                    <a:pos x="139" y="147"/>
                  </a:cxn>
                  <a:cxn ang="0">
                    <a:pos x="133" y="120"/>
                  </a:cxn>
                  <a:cxn ang="0">
                    <a:pos x="126" y="94"/>
                  </a:cxn>
                  <a:cxn ang="0">
                    <a:pos x="117" y="69"/>
                  </a:cxn>
                  <a:cxn ang="0">
                    <a:pos x="106" y="46"/>
                  </a:cxn>
                  <a:cxn ang="0">
                    <a:pos x="96" y="24"/>
                  </a:cxn>
                  <a:cxn ang="0">
                    <a:pos x="86" y="12"/>
                  </a:cxn>
                  <a:cxn ang="0">
                    <a:pos x="75" y="8"/>
                  </a:cxn>
                  <a:cxn ang="0">
                    <a:pos x="64" y="12"/>
                  </a:cxn>
                  <a:cxn ang="0">
                    <a:pos x="56" y="24"/>
                  </a:cxn>
                  <a:cxn ang="0">
                    <a:pos x="51" y="43"/>
                  </a:cxn>
                  <a:cxn ang="0">
                    <a:pos x="51" y="57"/>
                  </a:cxn>
                  <a:cxn ang="0">
                    <a:pos x="47" y="85"/>
                  </a:cxn>
                  <a:cxn ang="0">
                    <a:pos x="43" y="102"/>
                  </a:cxn>
                  <a:cxn ang="0">
                    <a:pos x="32" y="129"/>
                  </a:cxn>
                  <a:cxn ang="0">
                    <a:pos x="30" y="143"/>
                  </a:cxn>
                  <a:cxn ang="0">
                    <a:pos x="28" y="157"/>
                  </a:cxn>
                  <a:cxn ang="0">
                    <a:pos x="28" y="177"/>
                  </a:cxn>
                  <a:cxn ang="0">
                    <a:pos x="47" y="244"/>
                  </a:cxn>
                  <a:cxn ang="0">
                    <a:pos x="46" y="30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grpSp>
            <p:nvGrpSpPr>
              <p:cNvPr id="1097" name="Group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473151" name="Freeform 63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/>
                  <a:ahLst/>
                  <a:cxnLst>
                    <a:cxn ang="0">
                      <a:pos x="198" y="10"/>
                    </a:cxn>
                    <a:cxn ang="0">
                      <a:pos x="197" y="0"/>
                    </a:cxn>
                    <a:cxn ang="0">
                      <a:pos x="182" y="3"/>
                    </a:cxn>
                    <a:cxn ang="0">
                      <a:pos x="173" y="15"/>
                    </a:cxn>
                    <a:cxn ang="0">
                      <a:pos x="5" y="95"/>
                    </a:cxn>
                    <a:cxn ang="0">
                      <a:pos x="155" y="38"/>
                    </a:cxn>
                    <a:cxn ang="0">
                      <a:pos x="157" y="49"/>
                    </a:cxn>
                    <a:cxn ang="0">
                      <a:pos x="84" y="118"/>
                    </a:cxn>
                    <a:cxn ang="0">
                      <a:pos x="174" y="63"/>
                    </a:cxn>
                    <a:cxn ang="0">
                      <a:pos x="162" y="86"/>
                    </a:cxn>
                    <a:cxn ang="0">
                      <a:pos x="134" y="123"/>
                    </a:cxn>
                    <a:cxn ang="0">
                      <a:pos x="46" y="223"/>
                    </a:cxn>
                    <a:cxn ang="0">
                      <a:pos x="49" y="215"/>
                    </a:cxn>
                    <a:cxn ang="0">
                      <a:pos x="106" y="153"/>
                    </a:cxn>
                    <a:cxn ang="0">
                      <a:pos x="152" y="105"/>
                    </a:cxn>
                    <a:cxn ang="0">
                      <a:pos x="173" y="82"/>
                    </a:cxn>
                    <a:cxn ang="0">
                      <a:pos x="177" y="90"/>
                    </a:cxn>
                    <a:cxn ang="0">
                      <a:pos x="152" y="120"/>
                    </a:cxn>
                    <a:cxn ang="0">
                      <a:pos x="117" y="162"/>
                    </a:cxn>
                    <a:cxn ang="0">
                      <a:pos x="162" y="105"/>
                    </a:cxn>
                    <a:cxn ang="0">
                      <a:pos x="177" y="90"/>
                    </a:cxn>
                    <a:cxn ang="0">
                      <a:pos x="178" y="106"/>
                    </a:cxn>
                    <a:cxn ang="0">
                      <a:pos x="162" y="135"/>
                    </a:cxn>
                    <a:cxn ang="0">
                      <a:pos x="117" y="174"/>
                    </a:cxn>
                    <a:cxn ang="0">
                      <a:pos x="77" y="208"/>
                    </a:cxn>
                    <a:cxn ang="0">
                      <a:pos x="123" y="172"/>
                    </a:cxn>
                    <a:cxn ang="0">
                      <a:pos x="169" y="131"/>
                    </a:cxn>
                    <a:cxn ang="0">
                      <a:pos x="168" y="145"/>
                    </a:cxn>
                    <a:cxn ang="0">
                      <a:pos x="169" y="169"/>
                    </a:cxn>
                    <a:cxn ang="0">
                      <a:pos x="162" y="181"/>
                    </a:cxn>
                    <a:cxn ang="0">
                      <a:pos x="124" y="216"/>
                    </a:cxn>
                    <a:cxn ang="0">
                      <a:pos x="52" y="272"/>
                    </a:cxn>
                    <a:cxn ang="0">
                      <a:pos x="63" y="260"/>
                    </a:cxn>
                    <a:cxn ang="0">
                      <a:pos x="152" y="192"/>
                    </a:cxn>
                    <a:cxn ang="0">
                      <a:pos x="180" y="163"/>
                    </a:cxn>
                    <a:cxn ang="0">
                      <a:pos x="109" y="251"/>
                    </a:cxn>
                    <a:cxn ang="0">
                      <a:pos x="179" y="189"/>
                    </a:cxn>
                    <a:cxn ang="0">
                      <a:pos x="177" y="214"/>
                    </a:cxn>
                    <a:cxn ang="0">
                      <a:pos x="142" y="272"/>
                    </a:cxn>
                    <a:cxn ang="0">
                      <a:pos x="81" y="314"/>
                    </a:cxn>
                    <a:cxn ang="0">
                      <a:pos x="24" y="352"/>
                    </a:cxn>
                    <a:cxn ang="0">
                      <a:pos x="109" y="299"/>
                    </a:cxn>
                    <a:cxn ang="0">
                      <a:pos x="145" y="268"/>
                    </a:cxn>
                    <a:cxn ang="0">
                      <a:pos x="177" y="223"/>
                    </a:cxn>
                    <a:cxn ang="0">
                      <a:pos x="173" y="244"/>
                    </a:cxn>
                    <a:cxn ang="0">
                      <a:pos x="171" y="264"/>
                    </a:cxn>
                    <a:cxn ang="0">
                      <a:pos x="173" y="283"/>
                    </a:cxn>
                    <a:cxn ang="0">
                      <a:pos x="142" y="322"/>
                    </a:cxn>
                    <a:cxn ang="0">
                      <a:pos x="83" y="356"/>
                    </a:cxn>
                    <a:cxn ang="0">
                      <a:pos x="87" y="353"/>
                    </a:cxn>
                    <a:cxn ang="0">
                      <a:pos x="159" y="306"/>
                    </a:cxn>
                    <a:cxn ang="0">
                      <a:pos x="156" y="318"/>
                    </a:cxn>
                    <a:cxn ang="0">
                      <a:pos x="159" y="325"/>
                    </a:cxn>
                    <a:cxn ang="0">
                      <a:pos x="162" y="336"/>
                    </a:cxn>
                    <a:cxn ang="0">
                      <a:pos x="127" y="371"/>
                    </a:cxn>
                    <a:cxn ang="0">
                      <a:pos x="87" y="379"/>
                    </a:cxn>
                    <a:cxn ang="0">
                      <a:pos x="159" y="348"/>
                    </a:cxn>
                    <a:cxn ang="0">
                      <a:pos x="156" y="365"/>
                    </a:cxn>
                    <a:cxn ang="0">
                      <a:pos x="160" y="375"/>
                    </a:cxn>
                    <a:cxn ang="0">
                      <a:pos x="77" y="437"/>
                    </a:cxn>
                    <a:cxn ang="0">
                      <a:pos x="156" y="390"/>
                    </a:cxn>
                    <a:cxn ang="0">
                      <a:pos x="172" y="373"/>
                    </a:cxn>
                    <a:cxn ang="0">
                      <a:pos x="183" y="357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52" name="Freeform 64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/>
                  <a:ahLst/>
                  <a:cxnLst>
                    <a:cxn ang="0">
                      <a:pos x="1" y="362"/>
                    </a:cxn>
                    <a:cxn ang="0">
                      <a:pos x="8" y="347"/>
                    </a:cxn>
                    <a:cxn ang="0">
                      <a:pos x="58" y="439"/>
                    </a:cxn>
                    <a:cxn ang="0">
                      <a:pos x="18" y="350"/>
                    </a:cxn>
                    <a:cxn ang="0">
                      <a:pos x="22" y="340"/>
                    </a:cxn>
                    <a:cxn ang="0">
                      <a:pos x="72" y="405"/>
                    </a:cxn>
                    <a:cxn ang="0">
                      <a:pos x="21" y="336"/>
                    </a:cxn>
                    <a:cxn ang="0">
                      <a:pos x="27" y="321"/>
                    </a:cxn>
                    <a:cxn ang="0">
                      <a:pos x="33" y="305"/>
                    </a:cxn>
                    <a:cxn ang="0">
                      <a:pos x="29" y="294"/>
                    </a:cxn>
                    <a:cxn ang="0">
                      <a:pos x="37" y="288"/>
                    </a:cxn>
                    <a:cxn ang="0">
                      <a:pos x="33" y="287"/>
                    </a:cxn>
                    <a:cxn ang="0">
                      <a:pos x="33" y="272"/>
                    </a:cxn>
                    <a:cxn ang="0">
                      <a:pos x="37" y="260"/>
                    </a:cxn>
                    <a:cxn ang="0">
                      <a:pos x="96" y="337"/>
                    </a:cxn>
                    <a:cxn ang="0">
                      <a:pos x="33" y="256"/>
                    </a:cxn>
                    <a:cxn ang="0">
                      <a:pos x="40" y="256"/>
                    </a:cxn>
                    <a:cxn ang="0">
                      <a:pos x="40" y="233"/>
                    </a:cxn>
                    <a:cxn ang="0">
                      <a:pos x="116" y="287"/>
                    </a:cxn>
                    <a:cxn ang="0">
                      <a:pos x="56" y="250"/>
                    </a:cxn>
                    <a:cxn ang="0">
                      <a:pos x="34" y="218"/>
                    </a:cxn>
                    <a:cxn ang="0">
                      <a:pos x="37" y="207"/>
                    </a:cxn>
                    <a:cxn ang="0">
                      <a:pos x="50" y="217"/>
                    </a:cxn>
                    <a:cxn ang="0">
                      <a:pos x="51" y="203"/>
                    </a:cxn>
                    <a:cxn ang="0">
                      <a:pos x="107" y="226"/>
                    </a:cxn>
                    <a:cxn ang="0">
                      <a:pos x="86" y="215"/>
                    </a:cxn>
                    <a:cxn ang="0">
                      <a:pos x="42" y="185"/>
                    </a:cxn>
                    <a:cxn ang="0">
                      <a:pos x="40" y="164"/>
                    </a:cxn>
                    <a:cxn ang="0">
                      <a:pos x="44" y="152"/>
                    </a:cxn>
                    <a:cxn ang="0">
                      <a:pos x="59" y="161"/>
                    </a:cxn>
                    <a:cxn ang="0">
                      <a:pos x="56" y="141"/>
                    </a:cxn>
                    <a:cxn ang="0">
                      <a:pos x="51" y="127"/>
                    </a:cxn>
                    <a:cxn ang="0">
                      <a:pos x="54" y="119"/>
                    </a:cxn>
                    <a:cxn ang="0">
                      <a:pos x="113" y="156"/>
                    </a:cxn>
                    <a:cxn ang="0">
                      <a:pos x="182" y="185"/>
                    </a:cxn>
                    <a:cxn ang="0">
                      <a:pos x="86" y="139"/>
                    </a:cxn>
                    <a:cxn ang="0">
                      <a:pos x="54" y="119"/>
                    </a:cxn>
                    <a:cxn ang="0">
                      <a:pos x="58" y="108"/>
                    </a:cxn>
                    <a:cxn ang="0">
                      <a:pos x="53" y="84"/>
                    </a:cxn>
                    <a:cxn ang="0">
                      <a:pos x="54" y="67"/>
                    </a:cxn>
                    <a:cxn ang="0">
                      <a:pos x="86" y="87"/>
                    </a:cxn>
                    <a:cxn ang="0">
                      <a:pos x="79" y="81"/>
                    </a:cxn>
                    <a:cxn ang="0">
                      <a:pos x="58" y="67"/>
                    </a:cxn>
                    <a:cxn ang="0">
                      <a:pos x="54" y="59"/>
                    </a:cxn>
                    <a:cxn ang="0">
                      <a:pos x="44" y="48"/>
                    </a:cxn>
                    <a:cxn ang="0">
                      <a:pos x="107" y="68"/>
                    </a:cxn>
                    <a:cxn ang="0">
                      <a:pos x="44" y="32"/>
                    </a:cxn>
                    <a:cxn ang="0">
                      <a:pos x="118" y="32"/>
                    </a:cxn>
                    <a:cxn ang="0">
                      <a:pos x="150" y="28"/>
                    </a:cxn>
                    <a:cxn ang="0">
                      <a:pos x="54" y="32"/>
                    </a:cxn>
                    <a:cxn ang="0">
                      <a:pos x="40" y="13"/>
                    </a:cxn>
                    <a:cxn ang="0">
                      <a:pos x="19" y="5"/>
                    </a:cxn>
                    <a:cxn ang="0">
                      <a:pos x="0" y="381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473153" name="Freeform 65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25"/>
                  </a:cxn>
                  <a:cxn ang="0">
                    <a:pos x="30" y="65"/>
                  </a:cxn>
                  <a:cxn ang="0">
                    <a:pos x="40" y="122"/>
                  </a:cxn>
                  <a:cxn ang="0">
                    <a:pos x="51" y="193"/>
                  </a:cxn>
                  <a:cxn ang="0">
                    <a:pos x="51" y="269"/>
                  </a:cxn>
                  <a:cxn ang="0">
                    <a:pos x="45" y="335"/>
                  </a:cxn>
                  <a:cxn ang="0">
                    <a:pos x="40" y="335"/>
                  </a:cxn>
                  <a:cxn ang="0">
                    <a:pos x="45" y="269"/>
                  </a:cxn>
                  <a:cxn ang="0">
                    <a:pos x="45" y="213"/>
                  </a:cxn>
                  <a:cxn ang="0">
                    <a:pos x="35" y="152"/>
                  </a:cxn>
                  <a:cxn ang="0">
                    <a:pos x="20" y="91"/>
                  </a:cxn>
                  <a:cxn ang="0">
                    <a:pos x="0" y="15"/>
                  </a:cxn>
                  <a:cxn ang="0">
                    <a:pos x="10" y="0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54" name="Freeform 66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/>
                <a:ahLst/>
                <a:cxnLst>
                  <a:cxn ang="0">
                    <a:pos x="137" y="161"/>
                  </a:cxn>
                  <a:cxn ang="0">
                    <a:pos x="116" y="125"/>
                  </a:cxn>
                  <a:cxn ang="0">
                    <a:pos x="99" y="85"/>
                  </a:cxn>
                  <a:cxn ang="0">
                    <a:pos x="90" y="68"/>
                  </a:cxn>
                  <a:cxn ang="0">
                    <a:pos x="77" y="48"/>
                  </a:cxn>
                  <a:cxn ang="0">
                    <a:pos x="61" y="27"/>
                  </a:cxn>
                  <a:cxn ang="0">
                    <a:pos x="49" y="13"/>
                  </a:cxn>
                  <a:cxn ang="0">
                    <a:pos x="39" y="7"/>
                  </a:cxn>
                  <a:cxn ang="0">
                    <a:pos x="27" y="2"/>
                  </a:cxn>
                  <a:cxn ang="0">
                    <a:pos x="12" y="0"/>
                  </a:cxn>
                  <a:cxn ang="0">
                    <a:pos x="6" y="4"/>
                  </a:cxn>
                  <a:cxn ang="0">
                    <a:pos x="0" y="14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55" name="Freeform 67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/>
                <a:ahLst/>
                <a:cxnLst>
                  <a:cxn ang="0">
                    <a:pos x="287" y="6"/>
                  </a:cxn>
                  <a:cxn ang="0">
                    <a:pos x="275" y="24"/>
                  </a:cxn>
                  <a:cxn ang="0">
                    <a:pos x="181" y="21"/>
                  </a:cxn>
                  <a:cxn ang="0">
                    <a:pos x="218" y="28"/>
                  </a:cxn>
                  <a:cxn ang="0">
                    <a:pos x="259" y="39"/>
                  </a:cxn>
                  <a:cxn ang="0">
                    <a:pos x="169" y="54"/>
                  </a:cxn>
                  <a:cxn ang="0">
                    <a:pos x="238" y="58"/>
                  </a:cxn>
                  <a:cxn ang="0">
                    <a:pos x="245" y="76"/>
                  </a:cxn>
                  <a:cxn ang="0">
                    <a:pos x="43" y="157"/>
                  </a:cxn>
                  <a:cxn ang="0">
                    <a:pos x="230" y="97"/>
                  </a:cxn>
                  <a:cxn ang="0">
                    <a:pos x="190" y="130"/>
                  </a:cxn>
                  <a:cxn ang="0">
                    <a:pos x="215" y="134"/>
                  </a:cxn>
                  <a:cxn ang="0">
                    <a:pos x="181" y="179"/>
                  </a:cxn>
                  <a:cxn ang="0">
                    <a:pos x="106" y="229"/>
                  </a:cxn>
                  <a:cxn ang="0">
                    <a:pos x="190" y="192"/>
                  </a:cxn>
                  <a:cxn ang="0">
                    <a:pos x="121" y="265"/>
                  </a:cxn>
                  <a:cxn ang="0">
                    <a:pos x="184" y="218"/>
                  </a:cxn>
                  <a:cxn ang="0">
                    <a:pos x="199" y="218"/>
                  </a:cxn>
                  <a:cxn ang="0">
                    <a:pos x="174" y="260"/>
                  </a:cxn>
                  <a:cxn ang="0">
                    <a:pos x="195" y="260"/>
                  </a:cxn>
                  <a:cxn ang="0">
                    <a:pos x="155" y="310"/>
                  </a:cxn>
                  <a:cxn ang="0">
                    <a:pos x="177" y="298"/>
                  </a:cxn>
                  <a:cxn ang="0">
                    <a:pos x="158" y="344"/>
                  </a:cxn>
                  <a:cxn ang="0">
                    <a:pos x="174" y="329"/>
                  </a:cxn>
                  <a:cxn ang="0">
                    <a:pos x="193" y="325"/>
                  </a:cxn>
                  <a:cxn ang="0">
                    <a:pos x="181" y="359"/>
                  </a:cxn>
                  <a:cxn ang="0">
                    <a:pos x="141" y="423"/>
                  </a:cxn>
                  <a:cxn ang="0">
                    <a:pos x="193" y="374"/>
                  </a:cxn>
                  <a:cxn ang="0">
                    <a:pos x="204" y="365"/>
                  </a:cxn>
                  <a:cxn ang="0">
                    <a:pos x="202" y="418"/>
                  </a:cxn>
                  <a:cxn ang="0">
                    <a:pos x="218" y="444"/>
                  </a:cxn>
                  <a:cxn ang="0">
                    <a:pos x="225" y="414"/>
                  </a:cxn>
                  <a:cxn ang="0">
                    <a:pos x="376" y="494"/>
                  </a:cxn>
                  <a:cxn ang="0">
                    <a:pos x="238" y="378"/>
                  </a:cxn>
                  <a:cxn ang="0">
                    <a:pos x="268" y="402"/>
                  </a:cxn>
                  <a:cxn ang="0">
                    <a:pos x="228" y="339"/>
                  </a:cxn>
                  <a:cxn ang="0">
                    <a:pos x="394" y="390"/>
                  </a:cxn>
                  <a:cxn ang="0">
                    <a:pos x="228" y="319"/>
                  </a:cxn>
                  <a:cxn ang="0">
                    <a:pos x="251" y="302"/>
                  </a:cxn>
                  <a:cxn ang="0">
                    <a:pos x="232" y="277"/>
                  </a:cxn>
                  <a:cxn ang="0">
                    <a:pos x="259" y="277"/>
                  </a:cxn>
                  <a:cxn ang="0">
                    <a:pos x="333" y="326"/>
                  </a:cxn>
                  <a:cxn ang="0">
                    <a:pos x="262" y="232"/>
                  </a:cxn>
                  <a:cxn ang="0">
                    <a:pos x="248" y="198"/>
                  </a:cxn>
                  <a:cxn ang="0">
                    <a:pos x="268" y="192"/>
                  </a:cxn>
                  <a:cxn ang="0">
                    <a:pos x="264" y="159"/>
                  </a:cxn>
                  <a:cxn ang="0">
                    <a:pos x="273" y="155"/>
                  </a:cxn>
                  <a:cxn ang="0">
                    <a:pos x="324" y="185"/>
                  </a:cxn>
                  <a:cxn ang="0">
                    <a:pos x="284" y="137"/>
                  </a:cxn>
                  <a:cxn ang="0">
                    <a:pos x="287" y="96"/>
                  </a:cxn>
                  <a:cxn ang="0">
                    <a:pos x="284" y="73"/>
                  </a:cxn>
                  <a:cxn ang="0">
                    <a:pos x="327" y="72"/>
                  </a:cxn>
                  <a:cxn ang="0">
                    <a:pos x="317" y="39"/>
                  </a:cxn>
                  <a:cxn ang="0">
                    <a:pos x="336" y="30"/>
                  </a:cxn>
                  <a:cxn ang="0">
                    <a:pos x="330" y="0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56" name="Freeform 68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/>
                <a:ahLst/>
                <a:cxnLst>
                  <a:cxn ang="0">
                    <a:pos x="157" y="94"/>
                  </a:cxn>
                  <a:cxn ang="0">
                    <a:pos x="140" y="9"/>
                  </a:cxn>
                  <a:cxn ang="0">
                    <a:pos x="119" y="1"/>
                  </a:cxn>
                  <a:cxn ang="0">
                    <a:pos x="102" y="0"/>
                  </a:cxn>
                  <a:cxn ang="0">
                    <a:pos x="75" y="3"/>
                  </a:cxn>
                  <a:cxn ang="0">
                    <a:pos x="59" y="13"/>
                  </a:cxn>
                  <a:cxn ang="0">
                    <a:pos x="40" y="26"/>
                  </a:cxn>
                  <a:cxn ang="0">
                    <a:pos x="22" y="49"/>
                  </a:cxn>
                  <a:cxn ang="0">
                    <a:pos x="12" y="82"/>
                  </a:cxn>
                  <a:cxn ang="0">
                    <a:pos x="7" y="110"/>
                  </a:cxn>
                  <a:cxn ang="0">
                    <a:pos x="0" y="149"/>
                  </a:cxn>
                  <a:cxn ang="0">
                    <a:pos x="0" y="174"/>
                  </a:cxn>
                  <a:cxn ang="0">
                    <a:pos x="12" y="209"/>
                  </a:cxn>
                  <a:cxn ang="0">
                    <a:pos x="35" y="238"/>
                  </a:cxn>
                  <a:cxn ang="0">
                    <a:pos x="59" y="262"/>
                  </a:cxn>
                  <a:cxn ang="0">
                    <a:pos x="46" y="226"/>
                  </a:cxn>
                  <a:cxn ang="0">
                    <a:pos x="40" y="193"/>
                  </a:cxn>
                  <a:cxn ang="0">
                    <a:pos x="43" y="158"/>
                  </a:cxn>
                  <a:cxn ang="0">
                    <a:pos x="46" y="128"/>
                  </a:cxn>
                  <a:cxn ang="0">
                    <a:pos x="51" y="97"/>
                  </a:cxn>
                  <a:cxn ang="0">
                    <a:pos x="59" y="70"/>
                  </a:cxn>
                  <a:cxn ang="0">
                    <a:pos x="61" y="49"/>
                  </a:cxn>
                  <a:cxn ang="0">
                    <a:pos x="71" y="27"/>
                  </a:cxn>
                  <a:cxn ang="0">
                    <a:pos x="94" y="10"/>
                  </a:cxn>
                  <a:cxn ang="0">
                    <a:pos x="114" y="11"/>
                  </a:cxn>
                  <a:cxn ang="0">
                    <a:pos x="135" y="59"/>
                  </a:cxn>
                  <a:cxn ang="0">
                    <a:pos x="150" y="70"/>
                  </a:cxn>
                  <a:cxn ang="0">
                    <a:pos x="157" y="94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57" name="Freeform 69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/>
                <a:ahLst/>
                <a:cxnLst>
                  <a:cxn ang="0">
                    <a:pos x="3" y="51"/>
                  </a:cxn>
                  <a:cxn ang="0">
                    <a:pos x="40" y="0"/>
                  </a:cxn>
                  <a:cxn ang="0">
                    <a:pos x="63" y="1"/>
                  </a:cxn>
                  <a:cxn ang="0">
                    <a:pos x="83" y="4"/>
                  </a:cxn>
                  <a:cxn ang="0">
                    <a:pos x="99" y="18"/>
                  </a:cxn>
                  <a:cxn ang="0">
                    <a:pos x="139" y="59"/>
                  </a:cxn>
                  <a:cxn ang="0">
                    <a:pos x="152" y="77"/>
                  </a:cxn>
                  <a:cxn ang="0">
                    <a:pos x="161" y="96"/>
                  </a:cxn>
                  <a:cxn ang="0">
                    <a:pos x="171" y="150"/>
                  </a:cxn>
                  <a:cxn ang="0">
                    <a:pos x="175" y="167"/>
                  </a:cxn>
                  <a:cxn ang="0">
                    <a:pos x="171" y="188"/>
                  </a:cxn>
                  <a:cxn ang="0">
                    <a:pos x="164" y="210"/>
                  </a:cxn>
                  <a:cxn ang="0">
                    <a:pos x="148" y="244"/>
                  </a:cxn>
                  <a:cxn ang="0">
                    <a:pos x="136" y="267"/>
                  </a:cxn>
                  <a:cxn ang="0">
                    <a:pos x="115" y="291"/>
                  </a:cxn>
                  <a:cxn ang="0">
                    <a:pos x="76" y="321"/>
                  </a:cxn>
                  <a:cxn ang="0">
                    <a:pos x="96" y="283"/>
                  </a:cxn>
                  <a:cxn ang="0">
                    <a:pos x="113" y="249"/>
                  </a:cxn>
                  <a:cxn ang="0">
                    <a:pos x="123" y="217"/>
                  </a:cxn>
                  <a:cxn ang="0">
                    <a:pos x="118" y="188"/>
                  </a:cxn>
                  <a:cxn ang="0">
                    <a:pos x="115" y="167"/>
                  </a:cxn>
                  <a:cxn ang="0">
                    <a:pos x="123" y="141"/>
                  </a:cxn>
                  <a:cxn ang="0">
                    <a:pos x="126" y="119"/>
                  </a:cxn>
                  <a:cxn ang="0">
                    <a:pos x="109" y="77"/>
                  </a:cxn>
                  <a:cxn ang="0">
                    <a:pos x="106" y="54"/>
                  </a:cxn>
                  <a:cxn ang="0">
                    <a:pos x="92" y="37"/>
                  </a:cxn>
                  <a:cxn ang="0">
                    <a:pos x="63" y="13"/>
                  </a:cxn>
                  <a:cxn ang="0">
                    <a:pos x="49" y="32"/>
                  </a:cxn>
                  <a:cxn ang="0">
                    <a:pos x="0" y="61"/>
                  </a:cxn>
                  <a:cxn ang="0">
                    <a:pos x="3" y="51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</p:grpSp>
        <p:grpSp>
          <p:nvGrpSpPr>
            <p:cNvPr id="1034" name="Group 70"/>
            <p:cNvGrpSpPr>
              <a:grpSpLocks/>
            </p:cNvGrpSpPr>
            <p:nvPr/>
          </p:nvGrpSpPr>
          <p:grpSpPr bwMode="auto">
            <a:xfrm>
              <a:off x="4495" y="3328"/>
              <a:ext cx="1280" cy="996"/>
              <a:chOff x="4495" y="3328"/>
              <a:chExt cx="1280" cy="996"/>
            </a:xfrm>
          </p:grpSpPr>
          <p:grpSp>
            <p:nvGrpSpPr>
              <p:cNvPr id="1035" name="Group 71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73160" name="Freeform 72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/>
                  <a:ahLst/>
                  <a:cxnLst>
                    <a:cxn ang="0">
                      <a:pos x="0" y="229"/>
                    </a:cxn>
                    <a:cxn ang="0">
                      <a:pos x="21" y="177"/>
                    </a:cxn>
                    <a:cxn ang="0">
                      <a:pos x="40" y="121"/>
                    </a:cxn>
                    <a:cxn ang="0">
                      <a:pos x="49" y="96"/>
                    </a:cxn>
                    <a:cxn ang="0">
                      <a:pos x="62" y="68"/>
                    </a:cxn>
                    <a:cxn ang="0">
                      <a:pos x="80" y="37"/>
                    </a:cxn>
                    <a:cxn ang="0">
                      <a:pos x="94" y="18"/>
                    </a:cxn>
                    <a:cxn ang="0">
                      <a:pos x="104" y="9"/>
                    </a:cxn>
                    <a:cxn ang="0">
                      <a:pos x="118" y="2"/>
                    </a:cxn>
                    <a:cxn ang="0">
                      <a:pos x="132" y="0"/>
                    </a:cxn>
                    <a:cxn ang="0">
                      <a:pos x="139" y="6"/>
                    </a:cxn>
                    <a:cxn ang="0">
                      <a:pos x="147" y="21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61" name="Freeform 73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/>
                  <a:ahLst/>
                  <a:cxnLst>
                    <a:cxn ang="0">
                      <a:pos x="116" y="389"/>
                    </a:cxn>
                    <a:cxn ang="0">
                      <a:pos x="93" y="156"/>
                    </a:cxn>
                    <a:cxn ang="0">
                      <a:pos x="75" y="40"/>
                    </a:cxn>
                    <a:cxn ang="0">
                      <a:pos x="69" y="16"/>
                    </a:cxn>
                    <a:cxn ang="0">
                      <a:pos x="60" y="4"/>
                    </a:cxn>
                    <a:cxn ang="0">
                      <a:pos x="43" y="0"/>
                    </a:cxn>
                    <a:cxn ang="0">
                      <a:pos x="28" y="4"/>
                    </a:cxn>
                    <a:cxn ang="0">
                      <a:pos x="13" y="17"/>
                    </a:cxn>
                    <a:cxn ang="0">
                      <a:pos x="0" y="39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62" name="Freeform 74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/>
                  <a:ahLst/>
                  <a:cxnLst>
                    <a:cxn ang="0">
                      <a:pos x="156" y="987"/>
                    </a:cxn>
                    <a:cxn ang="0">
                      <a:pos x="157" y="844"/>
                    </a:cxn>
                    <a:cxn ang="0">
                      <a:pos x="157" y="778"/>
                    </a:cxn>
                    <a:cxn ang="0">
                      <a:pos x="153" y="732"/>
                    </a:cxn>
                    <a:cxn ang="0">
                      <a:pos x="151" y="676"/>
                    </a:cxn>
                    <a:cxn ang="0">
                      <a:pos x="152" y="618"/>
                    </a:cxn>
                    <a:cxn ang="0">
                      <a:pos x="150" y="569"/>
                    </a:cxn>
                    <a:cxn ang="0">
                      <a:pos x="146" y="526"/>
                    </a:cxn>
                    <a:cxn ang="0">
                      <a:pos x="141" y="448"/>
                    </a:cxn>
                    <a:cxn ang="0">
                      <a:pos x="133" y="363"/>
                    </a:cxn>
                    <a:cxn ang="0">
                      <a:pos x="123" y="277"/>
                    </a:cxn>
                    <a:cxn ang="0">
                      <a:pos x="115" y="185"/>
                    </a:cxn>
                    <a:cxn ang="0">
                      <a:pos x="109" y="131"/>
                    </a:cxn>
                    <a:cxn ang="0">
                      <a:pos x="103" y="109"/>
                    </a:cxn>
                    <a:cxn ang="0">
                      <a:pos x="88" y="72"/>
                    </a:cxn>
                    <a:cxn ang="0">
                      <a:pos x="76" y="45"/>
                    </a:cxn>
                    <a:cxn ang="0">
                      <a:pos x="60" y="23"/>
                    </a:cxn>
                    <a:cxn ang="0">
                      <a:pos x="44" y="5"/>
                    </a:cxn>
                    <a:cxn ang="0">
                      <a:pos x="33" y="0"/>
                    </a:cxn>
                    <a:cxn ang="0">
                      <a:pos x="18" y="0"/>
                    </a:cxn>
                    <a:cxn ang="0">
                      <a:pos x="6" y="5"/>
                    </a:cxn>
                    <a:cxn ang="0">
                      <a:pos x="0" y="16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63" name="Freeform 75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/>
                  <a:ahLst/>
                  <a:cxnLst>
                    <a:cxn ang="0">
                      <a:pos x="162" y="316"/>
                    </a:cxn>
                    <a:cxn ang="0">
                      <a:pos x="138" y="245"/>
                    </a:cxn>
                    <a:cxn ang="0">
                      <a:pos x="117" y="167"/>
                    </a:cxn>
                    <a:cxn ang="0">
                      <a:pos x="106" y="133"/>
                    </a:cxn>
                    <a:cxn ang="0">
                      <a:pos x="92" y="94"/>
                    </a:cxn>
                    <a:cxn ang="0">
                      <a:pos x="72" y="52"/>
                    </a:cxn>
                    <a:cxn ang="0">
                      <a:pos x="57" y="26"/>
                    </a:cxn>
                    <a:cxn ang="0">
                      <a:pos x="46" y="14"/>
                    </a:cxn>
                    <a:cxn ang="0">
                      <a:pos x="32" y="4"/>
                    </a:cxn>
                    <a:cxn ang="0">
                      <a:pos x="15" y="0"/>
                    </a:cxn>
                    <a:cxn ang="0">
                      <a:pos x="8" y="9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64" name="Freeform 76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/>
                  <a:ahLst/>
                  <a:cxnLst>
                    <a:cxn ang="0">
                      <a:pos x="156" y="346"/>
                    </a:cxn>
                    <a:cxn ang="0">
                      <a:pos x="133" y="313"/>
                    </a:cxn>
                    <a:cxn ang="0">
                      <a:pos x="123" y="292"/>
                    </a:cxn>
                    <a:cxn ang="0">
                      <a:pos x="117" y="275"/>
                    </a:cxn>
                    <a:cxn ang="0">
                      <a:pos x="82" y="116"/>
                    </a:cxn>
                    <a:cxn ang="0">
                      <a:pos x="64" y="65"/>
                    </a:cxn>
                    <a:cxn ang="0">
                      <a:pos x="50" y="32"/>
                    </a:cxn>
                    <a:cxn ang="0">
                      <a:pos x="39" y="17"/>
                    </a:cxn>
                    <a:cxn ang="0">
                      <a:pos x="27" y="4"/>
                    </a:cxn>
                    <a:cxn ang="0">
                      <a:pos x="13" y="0"/>
                    </a:cxn>
                    <a:cxn ang="0">
                      <a:pos x="4" y="3"/>
                    </a:cxn>
                    <a:cxn ang="0">
                      <a:pos x="0" y="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65" name="Freeform 77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/>
                  <a:ahLst/>
                  <a:cxnLst>
                    <a:cxn ang="0">
                      <a:pos x="339" y="525"/>
                    </a:cxn>
                    <a:cxn ang="0">
                      <a:pos x="329" y="483"/>
                    </a:cxn>
                    <a:cxn ang="0">
                      <a:pos x="222" y="198"/>
                    </a:cxn>
                    <a:cxn ang="0">
                      <a:pos x="175" y="110"/>
                    </a:cxn>
                    <a:cxn ang="0">
                      <a:pos x="161" y="80"/>
                    </a:cxn>
                    <a:cxn ang="0">
                      <a:pos x="143" y="47"/>
                    </a:cxn>
                    <a:cxn ang="0">
                      <a:pos x="121" y="23"/>
                    </a:cxn>
                    <a:cxn ang="0">
                      <a:pos x="102" y="9"/>
                    </a:cxn>
                    <a:cxn ang="0">
                      <a:pos x="77" y="0"/>
                    </a:cxn>
                    <a:cxn ang="0">
                      <a:pos x="53" y="0"/>
                    </a:cxn>
                    <a:cxn ang="0">
                      <a:pos x="35" y="9"/>
                    </a:cxn>
                    <a:cxn ang="0">
                      <a:pos x="0" y="58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66" name="Freeform 78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/>
                  <a:ahLst/>
                  <a:cxnLst>
                    <a:cxn ang="0">
                      <a:pos x="0" y="869"/>
                    </a:cxn>
                    <a:cxn ang="0">
                      <a:pos x="89" y="622"/>
                    </a:cxn>
                    <a:cxn ang="0">
                      <a:pos x="137" y="499"/>
                    </a:cxn>
                    <a:cxn ang="0">
                      <a:pos x="179" y="381"/>
                    </a:cxn>
                    <a:cxn ang="0">
                      <a:pos x="205" y="299"/>
                    </a:cxn>
                    <a:cxn ang="0">
                      <a:pos x="217" y="256"/>
                    </a:cxn>
                    <a:cxn ang="0">
                      <a:pos x="225" y="209"/>
                    </a:cxn>
                    <a:cxn ang="0">
                      <a:pos x="235" y="166"/>
                    </a:cxn>
                    <a:cxn ang="0">
                      <a:pos x="251" y="114"/>
                    </a:cxn>
                    <a:cxn ang="0">
                      <a:pos x="269" y="68"/>
                    </a:cxn>
                    <a:cxn ang="0">
                      <a:pos x="292" y="27"/>
                    </a:cxn>
                    <a:cxn ang="0">
                      <a:pos x="309" y="2"/>
                    </a:cxn>
                    <a:cxn ang="0">
                      <a:pos x="320" y="0"/>
                    </a:cxn>
                    <a:cxn ang="0">
                      <a:pos x="331" y="12"/>
                    </a:cxn>
                    <a:cxn ang="0">
                      <a:pos x="337" y="58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67" name="Freeform 79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/>
                  <a:ahLst/>
                  <a:cxnLst>
                    <a:cxn ang="0">
                      <a:pos x="0" y="298"/>
                    </a:cxn>
                    <a:cxn ang="0">
                      <a:pos x="46" y="233"/>
                    </a:cxn>
                    <a:cxn ang="0">
                      <a:pos x="75" y="159"/>
                    </a:cxn>
                    <a:cxn ang="0">
                      <a:pos x="90" y="126"/>
                    </a:cxn>
                    <a:cxn ang="0">
                      <a:pos x="111" y="87"/>
                    </a:cxn>
                    <a:cxn ang="0">
                      <a:pos x="140" y="47"/>
                    </a:cxn>
                    <a:cxn ang="0">
                      <a:pos x="161" y="23"/>
                    </a:cxn>
                    <a:cxn ang="0">
                      <a:pos x="176" y="11"/>
                    </a:cxn>
                    <a:cxn ang="0">
                      <a:pos x="199" y="1"/>
                    </a:cxn>
                    <a:cxn ang="0">
                      <a:pos x="223" y="0"/>
                    </a:cxn>
                    <a:cxn ang="0">
                      <a:pos x="233" y="14"/>
                    </a:cxn>
                    <a:cxn ang="0">
                      <a:pos x="247" y="36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68" name="Freeform 80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9" y="9"/>
                    </a:cxn>
                    <a:cxn ang="0">
                      <a:pos x="44" y="19"/>
                    </a:cxn>
                    <a:cxn ang="0">
                      <a:pos x="65" y="40"/>
                    </a:cxn>
                    <a:cxn ang="0">
                      <a:pos x="85" y="57"/>
                    </a:cxn>
                    <a:cxn ang="0">
                      <a:pos x="101" y="75"/>
                    </a:cxn>
                    <a:cxn ang="0">
                      <a:pos x="109" y="91"/>
                    </a:cxn>
                    <a:cxn ang="0">
                      <a:pos x="115" y="105"/>
                    </a:cxn>
                    <a:cxn ang="0">
                      <a:pos x="118" y="125"/>
                    </a:cxn>
                    <a:cxn ang="0">
                      <a:pos x="118" y="145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69" name="Freeform 81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/>
                  <a:ahLst/>
                  <a:cxnLst>
                    <a:cxn ang="0">
                      <a:pos x="0" y="573"/>
                    </a:cxn>
                    <a:cxn ang="0">
                      <a:pos x="0" y="519"/>
                    </a:cxn>
                    <a:cxn ang="0">
                      <a:pos x="0" y="479"/>
                    </a:cxn>
                    <a:cxn ang="0">
                      <a:pos x="2" y="450"/>
                    </a:cxn>
                    <a:cxn ang="0">
                      <a:pos x="3" y="416"/>
                    </a:cxn>
                    <a:cxn ang="0">
                      <a:pos x="3" y="380"/>
                    </a:cxn>
                    <a:cxn ang="0">
                      <a:pos x="4" y="351"/>
                    </a:cxn>
                    <a:cxn ang="0">
                      <a:pos x="6" y="323"/>
                    </a:cxn>
                    <a:cxn ang="0">
                      <a:pos x="9" y="276"/>
                    </a:cxn>
                    <a:cxn ang="0">
                      <a:pos x="14" y="223"/>
                    </a:cxn>
                    <a:cxn ang="0">
                      <a:pos x="21" y="170"/>
                    </a:cxn>
                    <a:cxn ang="0">
                      <a:pos x="26" y="114"/>
                    </a:cxn>
                    <a:cxn ang="0">
                      <a:pos x="30" y="80"/>
                    </a:cxn>
                    <a:cxn ang="0">
                      <a:pos x="33" y="67"/>
                    </a:cxn>
                    <a:cxn ang="0">
                      <a:pos x="42" y="44"/>
                    </a:cxn>
                    <a:cxn ang="0">
                      <a:pos x="51" y="28"/>
                    </a:cxn>
                    <a:cxn ang="0">
                      <a:pos x="61" y="14"/>
                    </a:cxn>
                    <a:cxn ang="0">
                      <a:pos x="71" y="3"/>
                    </a:cxn>
                    <a:cxn ang="0">
                      <a:pos x="77" y="0"/>
                    </a:cxn>
                    <a:cxn ang="0">
                      <a:pos x="87" y="0"/>
                    </a:cxn>
                    <a:cxn ang="0">
                      <a:pos x="95" y="4"/>
                    </a:cxn>
                    <a:cxn ang="0">
                      <a:pos x="99" y="9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70" name="Freeform 82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/>
                  <a:ahLst/>
                  <a:cxnLst>
                    <a:cxn ang="0">
                      <a:pos x="123" y="160"/>
                    </a:cxn>
                    <a:cxn ang="0">
                      <a:pos x="104" y="124"/>
                    </a:cxn>
                    <a:cxn ang="0">
                      <a:pos x="89" y="84"/>
                    </a:cxn>
                    <a:cxn ang="0">
                      <a:pos x="81" y="67"/>
                    </a:cxn>
                    <a:cxn ang="0">
                      <a:pos x="70" y="47"/>
                    </a:cxn>
                    <a:cxn ang="0">
                      <a:pos x="55" y="26"/>
                    </a:cxn>
                    <a:cxn ang="0">
                      <a:pos x="44" y="13"/>
                    </a:cxn>
                    <a:cxn ang="0">
                      <a:pos x="35" y="7"/>
                    </a:cxn>
                    <a:cxn ang="0">
                      <a:pos x="24" y="1"/>
                    </a:cxn>
                    <a:cxn ang="0">
                      <a:pos x="11" y="0"/>
                    </a:cxn>
                    <a:cxn ang="0">
                      <a:pos x="5" y="4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71" name="Freeform 83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/>
                  <a:ahLst/>
                  <a:cxnLst>
                    <a:cxn ang="0">
                      <a:pos x="82" y="399"/>
                    </a:cxn>
                    <a:cxn ang="0">
                      <a:pos x="83" y="361"/>
                    </a:cxn>
                    <a:cxn ang="0">
                      <a:pos x="83" y="333"/>
                    </a:cxn>
                    <a:cxn ang="0">
                      <a:pos x="81" y="314"/>
                    </a:cxn>
                    <a:cxn ang="0">
                      <a:pos x="80" y="289"/>
                    </a:cxn>
                    <a:cxn ang="0">
                      <a:pos x="80" y="264"/>
                    </a:cxn>
                    <a:cxn ang="0">
                      <a:pos x="79" y="244"/>
                    </a:cxn>
                    <a:cxn ang="0">
                      <a:pos x="77" y="225"/>
                    </a:cxn>
                    <a:cxn ang="0">
                      <a:pos x="74" y="191"/>
                    </a:cxn>
                    <a:cxn ang="0">
                      <a:pos x="70" y="155"/>
                    </a:cxn>
                    <a:cxn ang="0">
                      <a:pos x="65" y="119"/>
                    </a:cxn>
                    <a:cxn ang="0">
                      <a:pos x="61" y="79"/>
                    </a:cxn>
                    <a:cxn ang="0">
                      <a:pos x="57" y="55"/>
                    </a:cxn>
                    <a:cxn ang="0">
                      <a:pos x="54" y="46"/>
                    </a:cxn>
                    <a:cxn ang="0">
                      <a:pos x="47" y="31"/>
                    </a:cxn>
                    <a:cxn ang="0">
                      <a:pos x="39" y="19"/>
                    </a:cxn>
                    <a:cxn ang="0">
                      <a:pos x="31" y="10"/>
                    </a:cxn>
                    <a:cxn ang="0">
                      <a:pos x="23" y="2"/>
                    </a:cxn>
                    <a:cxn ang="0">
                      <a:pos x="17" y="0"/>
                    </a:cxn>
                    <a:cxn ang="0">
                      <a:pos x="9" y="0"/>
                    </a:cxn>
                    <a:cxn ang="0">
                      <a:pos x="2" y="3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72" name="Freeform 84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/>
                  <a:ahLst/>
                  <a:cxnLst>
                    <a:cxn ang="0">
                      <a:pos x="0" y="150"/>
                    </a:cxn>
                    <a:cxn ang="0">
                      <a:pos x="19" y="135"/>
                    </a:cxn>
                    <a:cxn ang="0">
                      <a:pos x="26" y="126"/>
                    </a:cxn>
                    <a:cxn ang="0">
                      <a:pos x="32" y="119"/>
                    </a:cxn>
                    <a:cxn ang="0">
                      <a:pos x="60" y="50"/>
                    </a:cxn>
                    <a:cxn ang="0">
                      <a:pos x="76" y="28"/>
                    </a:cxn>
                    <a:cxn ang="0">
                      <a:pos x="87" y="14"/>
                    </a:cxn>
                    <a:cxn ang="0">
                      <a:pos x="96" y="7"/>
                    </a:cxn>
                    <a:cxn ang="0">
                      <a:pos x="107" y="2"/>
                    </a:cxn>
                    <a:cxn ang="0">
                      <a:pos x="118" y="0"/>
                    </a:cxn>
                    <a:cxn ang="0">
                      <a:pos x="125" y="1"/>
                    </a:cxn>
                    <a:cxn ang="0">
                      <a:pos x="130" y="9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73" name="Freeform 85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/>
                  <a:ahLst/>
                  <a:cxnLst>
                    <a:cxn ang="0">
                      <a:pos x="303" y="524"/>
                    </a:cxn>
                    <a:cxn ang="0">
                      <a:pos x="292" y="462"/>
                    </a:cxn>
                    <a:cxn ang="0">
                      <a:pos x="278" y="396"/>
                    </a:cxn>
                    <a:cxn ang="0">
                      <a:pos x="266" y="344"/>
                    </a:cxn>
                    <a:cxn ang="0">
                      <a:pos x="253" y="297"/>
                    </a:cxn>
                    <a:cxn ang="0">
                      <a:pos x="236" y="257"/>
                    </a:cxn>
                    <a:cxn ang="0">
                      <a:pos x="220" y="213"/>
                    </a:cxn>
                    <a:cxn ang="0">
                      <a:pos x="197" y="176"/>
                    </a:cxn>
                    <a:cxn ang="0">
                      <a:pos x="148" y="102"/>
                    </a:cxn>
                    <a:cxn ang="0">
                      <a:pos x="134" y="80"/>
                    </a:cxn>
                    <a:cxn ang="0">
                      <a:pos x="124" y="70"/>
                    </a:cxn>
                    <a:cxn ang="0">
                      <a:pos x="100" y="42"/>
                    </a:cxn>
                    <a:cxn ang="0">
                      <a:pos x="87" y="28"/>
                    </a:cxn>
                    <a:cxn ang="0">
                      <a:pos x="71" y="18"/>
                    </a:cxn>
                    <a:cxn ang="0">
                      <a:pos x="47" y="6"/>
                    </a:cxn>
                    <a:cxn ang="0">
                      <a:pos x="30" y="0"/>
                    </a:cxn>
                    <a:cxn ang="0">
                      <a:pos x="18" y="0"/>
                    </a:cxn>
                    <a:cxn ang="0">
                      <a:pos x="7" y="3"/>
                    </a:cxn>
                    <a:cxn ang="0">
                      <a:pos x="0" y="10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  <p:sp>
              <p:nvSpPr>
                <p:cNvPr id="473174" name="Freeform 86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/>
                  <a:ahLst/>
                  <a:cxnLst>
                    <a:cxn ang="0">
                      <a:pos x="125" y="431"/>
                    </a:cxn>
                    <a:cxn ang="0">
                      <a:pos x="57" y="16"/>
                    </a:cxn>
                    <a:cxn ang="0">
                      <a:pos x="52" y="10"/>
                    </a:cxn>
                    <a:cxn ang="0">
                      <a:pos x="45" y="3"/>
                    </a:cxn>
                    <a:cxn ang="0">
                      <a:pos x="38" y="1"/>
                    </a:cxn>
                    <a:cxn ang="0">
                      <a:pos x="27" y="0"/>
                    </a:cxn>
                    <a:cxn ang="0">
                      <a:pos x="19" y="1"/>
                    </a:cxn>
                    <a:cxn ang="0">
                      <a:pos x="12" y="6"/>
                    </a:cxn>
                    <a:cxn ang="0">
                      <a:pos x="4" y="14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IN">
                    <a:cs typeface="+mn-cs"/>
                  </a:endParaRPr>
                </a:p>
              </p:txBody>
            </p:sp>
          </p:grpSp>
          <p:sp>
            <p:nvSpPr>
              <p:cNvPr id="473175" name="Freeform 87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28" y="17"/>
                  </a:cxn>
                  <a:cxn ang="0">
                    <a:pos x="19" y="51"/>
                  </a:cxn>
                  <a:cxn ang="0">
                    <a:pos x="9" y="96"/>
                  </a:cxn>
                  <a:cxn ang="0">
                    <a:pos x="0" y="153"/>
                  </a:cxn>
                  <a:cxn ang="0">
                    <a:pos x="0" y="215"/>
                  </a:cxn>
                  <a:cxn ang="0">
                    <a:pos x="5" y="269"/>
                  </a:cxn>
                  <a:cxn ang="0">
                    <a:pos x="9" y="269"/>
                  </a:cxn>
                  <a:cxn ang="0">
                    <a:pos x="5" y="215"/>
                  </a:cxn>
                  <a:cxn ang="0">
                    <a:pos x="5" y="169"/>
                  </a:cxn>
                  <a:cxn ang="0">
                    <a:pos x="14" y="121"/>
                  </a:cxn>
                  <a:cxn ang="0">
                    <a:pos x="28" y="71"/>
                  </a:cxn>
                  <a:cxn ang="0">
                    <a:pos x="44" y="7"/>
                  </a:cxn>
                  <a:cxn ang="0">
                    <a:pos x="45" y="0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76" name="Freeform 88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8" y="21"/>
                  </a:cxn>
                  <a:cxn ang="0">
                    <a:pos x="42" y="55"/>
                  </a:cxn>
                  <a:cxn ang="0">
                    <a:pos x="56" y="101"/>
                  </a:cxn>
                  <a:cxn ang="0">
                    <a:pos x="71" y="159"/>
                  </a:cxn>
                  <a:cxn ang="0">
                    <a:pos x="71" y="222"/>
                  </a:cxn>
                  <a:cxn ang="0">
                    <a:pos x="64" y="277"/>
                  </a:cxn>
                  <a:cxn ang="0">
                    <a:pos x="56" y="277"/>
                  </a:cxn>
                  <a:cxn ang="0">
                    <a:pos x="64" y="222"/>
                  </a:cxn>
                  <a:cxn ang="0">
                    <a:pos x="64" y="176"/>
                  </a:cxn>
                  <a:cxn ang="0">
                    <a:pos x="49" y="125"/>
                  </a:cxn>
                  <a:cxn ang="0">
                    <a:pos x="28" y="75"/>
                  </a:cxn>
                  <a:cxn ang="0">
                    <a:pos x="0" y="13"/>
                  </a:cxn>
                  <a:cxn ang="0">
                    <a:pos x="14" y="0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77" name="Freeform 89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/>
                <a:ahLst/>
                <a:cxnLst>
                  <a:cxn ang="0">
                    <a:pos x="114" y="8"/>
                  </a:cxn>
                  <a:cxn ang="0">
                    <a:pos x="97" y="21"/>
                  </a:cxn>
                  <a:cxn ang="0">
                    <a:pos x="61" y="35"/>
                  </a:cxn>
                  <a:cxn ang="0">
                    <a:pos x="75" y="32"/>
                  </a:cxn>
                  <a:cxn ang="0">
                    <a:pos x="80" y="41"/>
                  </a:cxn>
                  <a:cxn ang="0">
                    <a:pos x="75" y="48"/>
                  </a:cxn>
                  <a:cxn ang="0">
                    <a:pos x="55" y="64"/>
                  </a:cxn>
                  <a:cxn ang="0">
                    <a:pos x="55" y="68"/>
                  </a:cxn>
                  <a:cxn ang="0">
                    <a:pos x="69" y="68"/>
                  </a:cxn>
                  <a:cxn ang="0">
                    <a:pos x="64" y="73"/>
                  </a:cxn>
                  <a:cxn ang="0">
                    <a:pos x="55" y="89"/>
                  </a:cxn>
                  <a:cxn ang="0">
                    <a:pos x="64" y="86"/>
                  </a:cxn>
                  <a:cxn ang="0">
                    <a:pos x="67" y="97"/>
                  </a:cxn>
                  <a:cxn ang="0">
                    <a:pos x="19" y="124"/>
                  </a:cxn>
                  <a:cxn ang="0">
                    <a:pos x="50" y="116"/>
                  </a:cxn>
                  <a:cxn ang="0">
                    <a:pos x="38" y="132"/>
                  </a:cxn>
                  <a:cxn ang="0">
                    <a:pos x="25" y="135"/>
                  </a:cxn>
                  <a:cxn ang="0">
                    <a:pos x="58" y="116"/>
                  </a:cxn>
                  <a:cxn ang="0">
                    <a:pos x="67" y="124"/>
                  </a:cxn>
                  <a:cxn ang="0">
                    <a:pos x="41" y="149"/>
                  </a:cxn>
                  <a:cxn ang="0">
                    <a:pos x="22" y="165"/>
                  </a:cxn>
                  <a:cxn ang="0">
                    <a:pos x="45" y="155"/>
                  </a:cxn>
                  <a:cxn ang="0">
                    <a:pos x="52" y="162"/>
                  </a:cxn>
                  <a:cxn ang="0">
                    <a:pos x="41" y="181"/>
                  </a:cxn>
                  <a:cxn ang="0">
                    <a:pos x="25" y="193"/>
                  </a:cxn>
                  <a:cxn ang="0">
                    <a:pos x="30" y="198"/>
                  </a:cxn>
                  <a:cxn ang="0">
                    <a:pos x="33" y="206"/>
                  </a:cxn>
                  <a:cxn ang="0">
                    <a:pos x="30" y="208"/>
                  </a:cxn>
                  <a:cxn ang="0">
                    <a:pos x="27" y="217"/>
                  </a:cxn>
                  <a:cxn ang="0">
                    <a:pos x="30" y="225"/>
                  </a:cxn>
                  <a:cxn ang="0">
                    <a:pos x="5" y="257"/>
                  </a:cxn>
                  <a:cxn ang="0">
                    <a:pos x="36" y="238"/>
                  </a:cxn>
                  <a:cxn ang="0">
                    <a:pos x="64" y="331"/>
                  </a:cxn>
                  <a:cxn ang="0">
                    <a:pos x="41" y="249"/>
                  </a:cxn>
                  <a:cxn ang="0">
                    <a:pos x="55" y="227"/>
                  </a:cxn>
                  <a:cxn ang="0">
                    <a:pos x="58" y="217"/>
                  </a:cxn>
                  <a:cxn ang="0">
                    <a:pos x="67" y="236"/>
                  </a:cxn>
                  <a:cxn ang="0">
                    <a:pos x="64" y="200"/>
                  </a:cxn>
                  <a:cxn ang="0">
                    <a:pos x="83" y="246"/>
                  </a:cxn>
                  <a:cxn ang="0">
                    <a:pos x="92" y="249"/>
                  </a:cxn>
                  <a:cxn ang="0">
                    <a:pos x="69" y="217"/>
                  </a:cxn>
                  <a:cxn ang="0">
                    <a:pos x="75" y="179"/>
                  </a:cxn>
                  <a:cxn ang="0">
                    <a:pos x="134" y="287"/>
                  </a:cxn>
                  <a:cxn ang="0">
                    <a:pos x="80" y="187"/>
                  </a:cxn>
                  <a:cxn ang="0">
                    <a:pos x="86" y="143"/>
                  </a:cxn>
                  <a:cxn ang="0">
                    <a:pos x="114" y="206"/>
                  </a:cxn>
                  <a:cxn ang="0">
                    <a:pos x="94" y="146"/>
                  </a:cxn>
                  <a:cxn ang="0">
                    <a:pos x="119" y="238"/>
                  </a:cxn>
                  <a:cxn ang="0">
                    <a:pos x="97" y="116"/>
                  </a:cxn>
                  <a:cxn ang="0">
                    <a:pos x="102" y="86"/>
                  </a:cxn>
                  <a:cxn ang="0">
                    <a:pos x="136" y="137"/>
                  </a:cxn>
                  <a:cxn ang="0">
                    <a:pos x="136" y="137"/>
                  </a:cxn>
                  <a:cxn ang="0">
                    <a:pos x="111" y="92"/>
                  </a:cxn>
                  <a:cxn ang="0">
                    <a:pos x="114" y="68"/>
                  </a:cxn>
                  <a:cxn ang="0">
                    <a:pos x="122" y="79"/>
                  </a:cxn>
                  <a:cxn ang="0">
                    <a:pos x="195" y="127"/>
                  </a:cxn>
                  <a:cxn ang="0">
                    <a:pos x="119" y="70"/>
                  </a:cxn>
                  <a:cxn ang="0">
                    <a:pos x="134" y="64"/>
                  </a:cxn>
                  <a:cxn ang="0">
                    <a:pos x="178" y="119"/>
                  </a:cxn>
                  <a:cxn ang="0">
                    <a:pos x="128" y="32"/>
                  </a:cxn>
                  <a:cxn ang="0">
                    <a:pos x="125" y="16"/>
                  </a:cxn>
                  <a:cxn ang="0">
                    <a:pos x="139" y="0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78" name="Freeform 90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/>
                <a:ahLst/>
                <a:cxnLst>
                  <a:cxn ang="0">
                    <a:pos x="121" y="103"/>
                  </a:cxn>
                  <a:cxn ang="0">
                    <a:pos x="108" y="10"/>
                  </a:cxn>
                  <a:cxn ang="0">
                    <a:pos x="92" y="1"/>
                  </a:cxn>
                  <a:cxn ang="0">
                    <a:pos x="79" y="0"/>
                  </a:cxn>
                  <a:cxn ang="0">
                    <a:pos x="58" y="4"/>
                  </a:cxn>
                  <a:cxn ang="0">
                    <a:pos x="45" y="14"/>
                  </a:cxn>
                  <a:cxn ang="0">
                    <a:pos x="31" y="28"/>
                  </a:cxn>
                  <a:cxn ang="0">
                    <a:pos x="17" y="54"/>
                  </a:cxn>
                  <a:cxn ang="0">
                    <a:pos x="9" y="90"/>
                  </a:cxn>
                  <a:cxn ang="0">
                    <a:pos x="5" y="121"/>
                  </a:cxn>
                  <a:cxn ang="0">
                    <a:pos x="0" y="164"/>
                  </a:cxn>
                  <a:cxn ang="0">
                    <a:pos x="0" y="192"/>
                  </a:cxn>
                  <a:cxn ang="0">
                    <a:pos x="9" y="230"/>
                  </a:cxn>
                  <a:cxn ang="0">
                    <a:pos x="27" y="262"/>
                  </a:cxn>
                  <a:cxn ang="0">
                    <a:pos x="45" y="288"/>
                  </a:cxn>
                  <a:cxn ang="0">
                    <a:pos x="35" y="249"/>
                  </a:cxn>
                  <a:cxn ang="0">
                    <a:pos x="31" y="212"/>
                  </a:cxn>
                  <a:cxn ang="0">
                    <a:pos x="33" y="174"/>
                  </a:cxn>
                  <a:cxn ang="0">
                    <a:pos x="35" y="141"/>
                  </a:cxn>
                  <a:cxn ang="0">
                    <a:pos x="39" y="107"/>
                  </a:cxn>
                  <a:cxn ang="0">
                    <a:pos x="45" y="76"/>
                  </a:cxn>
                  <a:cxn ang="0">
                    <a:pos x="47" y="53"/>
                  </a:cxn>
                  <a:cxn ang="0">
                    <a:pos x="55" y="30"/>
                  </a:cxn>
                  <a:cxn ang="0">
                    <a:pos x="73" y="11"/>
                  </a:cxn>
                  <a:cxn ang="0">
                    <a:pos x="88" y="13"/>
                  </a:cxn>
                  <a:cxn ang="0">
                    <a:pos x="103" y="65"/>
                  </a:cxn>
                  <a:cxn ang="0">
                    <a:pos x="116" y="76"/>
                  </a:cxn>
                  <a:cxn ang="0">
                    <a:pos x="121" y="103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79" name="Freeform 91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/>
                <a:ahLst/>
                <a:cxnLst>
                  <a:cxn ang="0">
                    <a:pos x="178" y="6"/>
                  </a:cxn>
                  <a:cxn ang="0">
                    <a:pos x="171" y="25"/>
                  </a:cxn>
                  <a:cxn ang="0">
                    <a:pos x="112" y="21"/>
                  </a:cxn>
                  <a:cxn ang="0">
                    <a:pos x="135" y="29"/>
                  </a:cxn>
                  <a:cxn ang="0">
                    <a:pos x="161" y="40"/>
                  </a:cxn>
                  <a:cxn ang="0">
                    <a:pos x="105" y="55"/>
                  </a:cxn>
                  <a:cxn ang="0">
                    <a:pos x="148" y="60"/>
                  </a:cxn>
                  <a:cxn ang="0">
                    <a:pos x="152" y="77"/>
                  </a:cxn>
                  <a:cxn ang="0">
                    <a:pos x="26" y="160"/>
                  </a:cxn>
                  <a:cxn ang="0">
                    <a:pos x="143" y="100"/>
                  </a:cxn>
                  <a:cxn ang="0">
                    <a:pos x="118" y="134"/>
                  </a:cxn>
                  <a:cxn ang="0">
                    <a:pos x="134" y="137"/>
                  </a:cxn>
                  <a:cxn ang="0">
                    <a:pos x="112" y="184"/>
                  </a:cxn>
                  <a:cxn ang="0">
                    <a:pos x="66" y="234"/>
                  </a:cxn>
                  <a:cxn ang="0">
                    <a:pos x="118" y="197"/>
                  </a:cxn>
                  <a:cxn ang="0">
                    <a:pos x="75" y="271"/>
                  </a:cxn>
                  <a:cxn ang="0">
                    <a:pos x="115" y="223"/>
                  </a:cxn>
                  <a:cxn ang="0">
                    <a:pos x="124" y="223"/>
                  </a:cxn>
                  <a:cxn ang="0">
                    <a:pos x="108" y="266"/>
                  </a:cxn>
                  <a:cxn ang="0">
                    <a:pos x="121" y="266"/>
                  </a:cxn>
                  <a:cxn ang="0">
                    <a:pos x="97" y="317"/>
                  </a:cxn>
                  <a:cxn ang="0">
                    <a:pos x="111" y="304"/>
                  </a:cxn>
                  <a:cxn ang="0">
                    <a:pos x="98" y="352"/>
                  </a:cxn>
                  <a:cxn ang="0">
                    <a:pos x="108" y="336"/>
                  </a:cxn>
                  <a:cxn ang="0">
                    <a:pos x="120" y="331"/>
                  </a:cxn>
                  <a:cxn ang="0">
                    <a:pos x="112" y="367"/>
                  </a:cxn>
                  <a:cxn ang="0">
                    <a:pos x="88" y="432"/>
                  </a:cxn>
                  <a:cxn ang="0">
                    <a:pos x="120" y="382"/>
                  </a:cxn>
                  <a:cxn ang="0">
                    <a:pos x="127" y="373"/>
                  </a:cxn>
                  <a:cxn ang="0">
                    <a:pos x="125" y="427"/>
                  </a:cxn>
                  <a:cxn ang="0">
                    <a:pos x="135" y="454"/>
                  </a:cxn>
                  <a:cxn ang="0">
                    <a:pos x="139" y="424"/>
                  </a:cxn>
                  <a:cxn ang="0">
                    <a:pos x="234" y="504"/>
                  </a:cxn>
                  <a:cxn ang="0">
                    <a:pos x="148" y="387"/>
                  </a:cxn>
                  <a:cxn ang="0">
                    <a:pos x="167" y="412"/>
                  </a:cxn>
                  <a:cxn ang="0">
                    <a:pos x="141" y="346"/>
                  </a:cxn>
                  <a:cxn ang="0">
                    <a:pos x="245" y="398"/>
                  </a:cxn>
                  <a:cxn ang="0">
                    <a:pos x="141" y="327"/>
                  </a:cxn>
                  <a:cxn ang="0">
                    <a:pos x="156" y="310"/>
                  </a:cxn>
                  <a:cxn ang="0">
                    <a:pos x="144" y="283"/>
                  </a:cxn>
                  <a:cxn ang="0">
                    <a:pos x="161" y="283"/>
                  </a:cxn>
                  <a:cxn ang="0">
                    <a:pos x="208" y="333"/>
                  </a:cxn>
                  <a:cxn ang="0">
                    <a:pos x="162" y="238"/>
                  </a:cxn>
                  <a:cxn ang="0">
                    <a:pos x="153" y="202"/>
                  </a:cxn>
                  <a:cxn ang="0">
                    <a:pos x="167" y="196"/>
                  </a:cxn>
                  <a:cxn ang="0">
                    <a:pos x="164" y="163"/>
                  </a:cxn>
                  <a:cxn ang="0">
                    <a:pos x="170" y="158"/>
                  </a:cxn>
                  <a:cxn ang="0">
                    <a:pos x="201" y="189"/>
                  </a:cxn>
                  <a:cxn ang="0">
                    <a:pos x="176" y="140"/>
                  </a:cxn>
                  <a:cxn ang="0">
                    <a:pos x="178" y="98"/>
                  </a:cxn>
                  <a:cxn ang="0">
                    <a:pos x="176" y="75"/>
                  </a:cxn>
                  <a:cxn ang="0">
                    <a:pos x="204" y="74"/>
                  </a:cxn>
                  <a:cxn ang="0">
                    <a:pos x="197" y="40"/>
                  </a:cxn>
                  <a:cxn ang="0">
                    <a:pos x="209" y="32"/>
                  </a:cxn>
                  <a:cxn ang="0">
                    <a:pos x="205" y="0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0" name="Freeform 92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/>
                <a:ahLst/>
                <a:cxnLst>
                  <a:cxn ang="0">
                    <a:pos x="2" y="52"/>
                  </a:cxn>
                  <a:cxn ang="0">
                    <a:pos x="25" y="0"/>
                  </a:cxn>
                  <a:cxn ang="0">
                    <a:pos x="40" y="1"/>
                  </a:cxn>
                  <a:cxn ang="0">
                    <a:pos x="53" y="4"/>
                  </a:cxn>
                  <a:cxn ang="0">
                    <a:pos x="62" y="18"/>
                  </a:cxn>
                  <a:cxn ang="0">
                    <a:pos x="87" y="60"/>
                  </a:cxn>
                  <a:cxn ang="0">
                    <a:pos x="96" y="79"/>
                  </a:cxn>
                  <a:cxn ang="0">
                    <a:pos x="102" y="98"/>
                  </a:cxn>
                  <a:cxn ang="0">
                    <a:pos x="108" y="154"/>
                  </a:cxn>
                  <a:cxn ang="0">
                    <a:pos x="111" y="170"/>
                  </a:cxn>
                  <a:cxn ang="0">
                    <a:pos x="108" y="192"/>
                  </a:cxn>
                  <a:cxn ang="0">
                    <a:pos x="104" y="215"/>
                  </a:cxn>
                  <a:cxn ang="0">
                    <a:pos x="94" y="250"/>
                  </a:cxn>
                  <a:cxn ang="0">
                    <a:pos x="86" y="272"/>
                  </a:cxn>
                  <a:cxn ang="0">
                    <a:pos x="73" y="297"/>
                  </a:cxn>
                  <a:cxn ang="0">
                    <a:pos x="48" y="328"/>
                  </a:cxn>
                  <a:cxn ang="0">
                    <a:pos x="61" y="290"/>
                  </a:cxn>
                  <a:cxn ang="0">
                    <a:pos x="72" y="254"/>
                  </a:cxn>
                  <a:cxn ang="0">
                    <a:pos x="77" y="222"/>
                  </a:cxn>
                  <a:cxn ang="0">
                    <a:pos x="75" y="192"/>
                  </a:cxn>
                  <a:cxn ang="0">
                    <a:pos x="73" y="170"/>
                  </a:cxn>
                  <a:cxn ang="0">
                    <a:pos x="77" y="144"/>
                  </a:cxn>
                  <a:cxn ang="0">
                    <a:pos x="80" y="122"/>
                  </a:cxn>
                  <a:cxn ang="0">
                    <a:pos x="69" y="79"/>
                  </a:cxn>
                  <a:cxn ang="0">
                    <a:pos x="67" y="56"/>
                  </a:cxn>
                  <a:cxn ang="0">
                    <a:pos x="58" y="37"/>
                  </a:cxn>
                  <a:cxn ang="0">
                    <a:pos x="40" y="14"/>
                  </a:cxn>
                  <a:cxn ang="0">
                    <a:pos x="31" y="32"/>
                  </a:cxn>
                  <a:cxn ang="0">
                    <a:pos x="0" y="62"/>
                  </a:cxn>
                  <a:cxn ang="0">
                    <a:pos x="2" y="52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1" name="Freeform 93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32" y="6"/>
                  </a:cxn>
                  <a:cxn ang="0">
                    <a:pos x="18" y="66"/>
                  </a:cxn>
                  <a:cxn ang="0">
                    <a:pos x="9" y="122"/>
                  </a:cxn>
                  <a:cxn ang="0">
                    <a:pos x="0" y="192"/>
                  </a:cxn>
                  <a:cxn ang="0">
                    <a:pos x="0" y="268"/>
                  </a:cxn>
                  <a:cxn ang="0">
                    <a:pos x="4" y="335"/>
                  </a:cxn>
                  <a:cxn ang="0">
                    <a:pos x="9" y="335"/>
                  </a:cxn>
                  <a:cxn ang="0">
                    <a:pos x="4" y="268"/>
                  </a:cxn>
                  <a:cxn ang="0">
                    <a:pos x="4" y="212"/>
                  </a:cxn>
                  <a:cxn ang="0">
                    <a:pos x="13" y="151"/>
                  </a:cxn>
                  <a:cxn ang="0">
                    <a:pos x="26" y="91"/>
                  </a:cxn>
                  <a:cxn ang="0">
                    <a:pos x="45" y="14"/>
                  </a:cxn>
                  <a:cxn ang="0">
                    <a:pos x="35" y="0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2" name="Freeform 94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16" y="14"/>
                  </a:cxn>
                  <a:cxn ang="0">
                    <a:pos x="23" y="39"/>
                  </a:cxn>
                  <a:cxn ang="0">
                    <a:pos x="31" y="73"/>
                  </a:cxn>
                  <a:cxn ang="0">
                    <a:pos x="40" y="116"/>
                  </a:cxn>
                  <a:cxn ang="0">
                    <a:pos x="40" y="161"/>
                  </a:cxn>
                  <a:cxn ang="0">
                    <a:pos x="35" y="202"/>
                  </a:cxn>
                  <a:cxn ang="0">
                    <a:pos x="31" y="202"/>
                  </a:cxn>
                  <a:cxn ang="0">
                    <a:pos x="35" y="161"/>
                  </a:cxn>
                  <a:cxn ang="0">
                    <a:pos x="35" y="128"/>
                  </a:cxn>
                  <a:cxn ang="0">
                    <a:pos x="27" y="91"/>
                  </a:cxn>
                  <a:cxn ang="0">
                    <a:pos x="16" y="55"/>
                  </a:cxn>
                  <a:cxn ang="0">
                    <a:pos x="0" y="9"/>
                  </a:cxn>
                  <a:cxn ang="0">
                    <a:pos x="8" y="0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3" name="Freeform 95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/>
                <a:ahLst/>
                <a:cxnLst>
                  <a:cxn ang="0">
                    <a:pos x="68" y="31"/>
                  </a:cxn>
                  <a:cxn ang="0">
                    <a:pos x="53" y="0"/>
                  </a:cxn>
                  <a:cxn ang="0">
                    <a:pos x="44" y="0"/>
                  </a:cxn>
                  <a:cxn ang="0">
                    <a:pos x="36" y="2"/>
                  </a:cxn>
                  <a:cxn ang="0">
                    <a:pos x="30" y="10"/>
                  </a:cxn>
                  <a:cxn ang="0">
                    <a:pos x="14" y="37"/>
                  </a:cxn>
                  <a:cxn ang="0">
                    <a:pos x="8" y="48"/>
                  </a:cxn>
                  <a:cxn ang="0">
                    <a:pos x="5" y="60"/>
                  </a:cxn>
                  <a:cxn ang="0">
                    <a:pos x="0" y="94"/>
                  </a:cxn>
                  <a:cxn ang="0">
                    <a:pos x="0" y="104"/>
                  </a:cxn>
                  <a:cxn ang="0">
                    <a:pos x="0" y="117"/>
                  </a:cxn>
                  <a:cxn ang="0">
                    <a:pos x="4" y="131"/>
                  </a:cxn>
                  <a:cxn ang="0">
                    <a:pos x="9" y="153"/>
                  </a:cxn>
                  <a:cxn ang="0">
                    <a:pos x="15" y="167"/>
                  </a:cxn>
                  <a:cxn ang="0">
                    <a:pos x="23" y="182"/>
                  </a:cxn>
                  <a:cxn ang="0">
                    <a:pos x="39" y="201"/>
                  </a:cxn>
                  <a:cxn ang="0">
                    <a:pos x="31" y="177"/>
                  </a:cxn>
                  <a:cxn ang="0">
                    <a:pos x="24" y="156"/>
                  </a:cxn>
                  <a:cxn ang="0">
                    <a:pos x="21" y="136"/>
                  </a:cxn>
                  <a:cxn ang="0">
                    <a:pos x="22" y="117"/>
                  </a:cxn>
                  <a:cxn ang="0">
                    <a:pos x="23" y="104"/>
                  </a:cxn>
                  <a:cxn ang="0">
                    <a:pos x="21" y="88"/>
                  </a:cxn>
                  <a:cxn ang="0">
                    <a:pos x="19" y="74"/>
                  </a:cxn>
                  <a:cxn ang="0">
                    <a:pos x="25" y="48"/>
                  </a:cxn>
                  <a:cxn ang="0">
                    <a:pos x="27" y="34"/>
                  </a:cxn>
                  <a:cxn ang="0">
                    <a:pos x="32" y="23"/>
                  </a:cxn>
                  <a:cxn ang="0">
                    <a:pos x="44" y="8"/>
                  </a:cxn>
                  <a:cxn ang="0">
                    <a:pos x="50" y="19"/>
                  </a:cxn>
                  <a:cxn ang="0">
                    <a:pos x="70" y="37"/>
                  </a:cxn>
                  <a:cxn ang="0">
                    <a:pos x="68" y="31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4" name="Freeform 96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/>
                <a:ahLst/>
                <a:cxnLst>
                  <a:cxn ang="0">
                    <a:pos x="56" y="4"/>
                  </a:cxn>
                  <a:cxn ang="0">
                    <a:pos x="60" y="15"/>
                  </a:cxn>
                  <a:cxn ang="0">
                    <a:pos x="98" y="13"/>
                  </a:cxn>
                  <a:cxn ang="0">
                    <a:pos x="83" y="18"/>
                  </a:cxn>
                  <a:cxn ang="0">
                    <a:pos x="67" y="24"/>
                  </a:cxn>
                  <a:cxn ang="0">
                    <a:pos x="103" y="33"/>
                  </a:cxn>
                  <a:cxn ang="0">
                    <a:pos x="75" y="37"/>
                  </a:cxn>
                  <a:cxn ang="0">
                    <a:pos x="72" y="47"/>
                  </a:cxn>
                  <a:cxn ang="0">
                    <a:pos x="153" y="98"/>
                  </a:cxn>
                  <a:cxn ang="0">
                    <a:pos x="79" y="61"/>
                  </a:cxn>
                  <a:cxn ang="0">
                    <a:pos x="95" y="83"/>
                  </a:cxn>
                  <a:cxn ang="0">
                    <a:pos x="84" y="84"/>
                  </a:cxn>
                  <a:cxn ang="0">
                    <a:pos x="98" y="113"/>
                  </a:cxn>
                  <a:cxn ang="0">
                    <a:pos x="128" y="144"/>
                  </a:cxn>
                  <a:cxn ang="0">
                    <a:pos x="95" y="121"/>
                  </a:cxn>
                  <a:cxn ang="0">
                    <a:pos x="123" y="167"/>
                  </a:cxn>
                  <a:cxn ang="0">
                    <a:pos x="97" y="137"/>
                  </a:cxn>
                  <a:cxn ang="0">
                    <a:pos x="91" y="137"/>
                  </a:cxn>
                  <a:cxn ang="0">
                    <a:pos x="100" y="164"/>
                  </a:cxn>
                  <a:cxn ang="0">
                    <a:pos x="92" y="164"/>
                  </a:cxn>
                  <a:cxn ang="0">
                    <a:pos x="109" y="195"/>
                  </a:cxn>
                  <a:cxn ang="0">
                    <a:pos x="99" y="187"/>
                  </a:cxn>
                  <a:cxn ang="0">
                    <a:pos x="107" y="217"/>
                  </a:cxn>
                  <a:cxn ang="0">
                    <a:pos x="100" y="207"/>
                  </a:cxn>
                  <a:cxn ang="0">
                    <a:pos x="93" y="204"/>
                  </a:cxn>
                  <a:cxn ang="0">
                    <a:pos x="98" y="226"/>
                  </a:cxn>
                  <a:cxn ang="0">
                    <a:pos x="114" y="265"/>
                  </a:cxn>
                  <a:cxn ang="0">
                    <a:pos x="93" y="235"/>
                  </a:cxn>
                  <a:cxn ang="0">
                    <a:pos x="88" y="230"/>
                  </a:cxn>
                  <a:cxn ang="0">
                    <a:pos x="90" y="263"/>
                  </a:cxn>
                  <a:cxn ang="0">
                    <a:pos x="83" y="279"/>
                  </a:cxn>
                  <a:cxn ang="0">
                    <a:pos x="80" y="260"/>
                  </a:cxn>
                  <a:cxn ang="0">
                    <a:pos x="19" y="311"/>
                  </a:cxn>
                  <a:cxn ang="0">
                    <a:pos x="75" y="238"/>
                  </a:cxn>
                  <a:cxn ang="0">
                    <a:pos x="64" y="254"/>
                  </a:cxn>
                  <a:cxn ang="0">
                    <a:pos x="80" y="214"/>
                  </a:cxn>
                  <a:cxn ang="0">
                    <a:pos x="12" y="245"/>
                  </a:cxn>
                  <a:cxn ang="0">
                    <a:pos x="80" y="200"/>
                  </a:cxn>
                  <a:cxn ang="0">
                    <a:pos x="71" y="190"/>
                  </a:cxn>
                  <a:cxn ang="0">
                    <a:pos x="77" y="174"/>
                  </a:cxn>
                  <a:cxn ang="0">
                    <a:pos x="67" y="174"/>
                  </a:cxn>
                  <a:cxn ang="0">
                    <a:pos x="37" y="205"/>
                  </a:cxn>
                  <a:cxn ang="0">
                    <a:pos x="66" y="146"/>
                  </a:cxn>
                  <a:cxn ang="0">
                    <a:pos x="71" y="125"/>
                  </a:cxn>
                  <a:cxn ang="0">
                    <a:pos x="64" y="121"/>
                  </a:cxn>
                  <a:cxn ang="0">
                    <a:pos x="65" y="100"/>
                  </a:cxn>
                  <a:cxn ang="0">
                    <a:pos x="61" y="97"/>
                  </a:cxn>
                  <a:cxn ang="0">
                    <a:pos x="40" y="116"/>
                  </a:cxn>
                  <a:cxn ang="0">
                    <a:pos x="57" y="87"/>
                  </a:cxn>
                  <a:cxn ang="0">
                    <a:pos x="56" y="60"/>
                  </a:cxn>
                  <a:cxn ang="0">
                    <a:pos x="57" y="46"/>
                  </a:cxn>
                  <a:cxn ang="0">
                    <a:pos x="39" y="45"/>
                  </a:cxn>
                  <a:cxn ang="0">
                    <a:pos x="44" y="24"/>
                  </a:cxn>
                  <a:cxn ang="0">
                    <a:pos x="36" y="19"/>
                  </a:cxn>
                  <a:cxn ang="0">
                    <a:pos x="38" y="0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5" name="Freeform 97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20" y="10"/>
                  </a:cxn>
                  <a:cxn ang="0">
                    <a:pos x="13" y="28"/>
                  </a:cxn>
                  <a:cxn ang="0">
                    <a:pos x="6" y="51"/>
                  </a:cxn>
                  <a:cxn ang="0">
                    <a:pos x="0" y="80"/>
                  </a:cxn>
                  <a:cxn ang="0">
                    <a:pos x="0" y="112"/>
                  </a:cxn>
                  <a:cxn ang="0">
                    <a:pos x="3" y="141"/>
                  </a:cxn>
                  <a:cxn ang="0">
                    <a:pos x="6" y="141"/>
                  </a:cxn>
                  <a:cxn ang="0">
                    <a:pos x="3" y="112"/>
                  </a:cxn>
                  <a:cxn ang="0">
                    <a:pos x="3" y="89"/>
                  </a:cxn>
                  <a:cxn ang="0">
                    <a:pos x="9" y="64"/>
                  </a:cxn>
                  <a:cxn ang="0">
                    <a:pos x="20" y="38"/>
                  </a:cxn>
                  <a:cxn ang="0">
                    <a:pos x="34" y="6"/>
                  </a:cxn>
                  <a:cxn ang="0">
                    <a:pos x="27" y="0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6" name="Freeform 98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/>
                <a:ahLst/>
                <a:cxnLst>
                  <a:cxn ang="0">
                    <a:pos x="1" y="22"/>
                  </a:cxn>
                  <a:cxn ang="0">
                    <a:pos x="13" y="0"/>
                  </a:cxn>
                  <a:cxn ang="0">
                    <a:pos x="21" y="0"/>
                  </a:cxn>
                  <a:cxn ang="0">
                    <a:pos x="27" y="1"/>
                  </a:cxn>
                  <a:cxn ang="0">
                    <a:pos x="33" y="7"/>
                  </a:cxn>
                  <a:cxn ang="0">
                    <a:pos x="46" y="25"/>
                  </a:cxn>
                  <a:cxn ang="0">
                    <a:pos x="50" y="33"/>
                  </a:cxn>
                  <a:cxn ang="0">
                    <a:pos x="53" y="42"/>
                  </a:cxn>
                  <a:cxn ang="0">
                    <a:pos x="57" y="65"/>
                  </a:cxn>
                  <a:cxn ang="0">
                    <a:pos x="58" y="73"/>
                  </a:cxn>
                  <a:cxn ang="0">
                    <a:pos x="57" y="82"/>
                  </a:cxn>
                  <a:cxn ang="0">
                    <a:pos x="54" y="92"/>
                  </a:cxn>
                  <a:cxn ang="0">
                    <a:pos x="49" y="107"/>
                  </a:cxn>
                  <a:cxn ang="0">
                    <a:pos x="44" y="116"/>
                  </a:cxn>
                  <a:cxn ang="0">
                    <a:pos x="38" y="126"/>
                  </a:cxn>
                  <a:cxn ang="0">
                    <a:pos x="25" y="140"/>
                  </a:cxn>
                  <a:cxn ang="0">
                    <a:pos x="32" y="123"/>
                  </a:cxn>
                  <a:cxn ang="0">
                    <a:pos x="37" y="108"/>
                  </a:cxn>
                  <a:cxn ang="0">
                    <a:pos x="40" y="95"/>
                  </a:cxn>
                  <a:cxn ang="0">
                    <a:pos x="39" y="82"/>
                  </a:cxn>
                  <a:cxn ang="0">
                    <a:pos x="38" y="73"/>
                  </a:cxn>
                  <a:cxn ang="0">
                    <a:pos x="40" y="61"/>
                  </a:cxn>
                  <a:cxn ang="0">
                    <a:pos x="42" y="51"/>
                  </a:cxn>
                  <a:cxn ang="0">
                    <a:pos x="36" y="33"/>
                  </a:cxn>
                  <a:cxn ang="0">
                    <a:pos x="35" y="23"/>
                  </a:cxn>
                  <a:cxn ang="0">
                    <a:pos x="30" y="15"/>
                  </a:cxn>
                  <a:cxn ang="0">
                    <a:pos x="21" y="5"/>
                  </a:cxn>
                  <a:cxn ang="0">
                    <a:pos x="16" y="14"/>
                  </a:cxn>
                  <a:cxn ang="0">
                    <a:pos x="0" y="26"/>
                  </a:cxn>
                  <a:cxn ang="0">
                    <a:pos x="1" y="22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7" name="Freeform 99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/>
                <a:ahLst/>
                <a:cxnLst>
                  <a:cxn ang="0">
                    <a:pos x="96" y="3"/>
                  </a:cxn>
                  <a:cxn ang="0">
                    <a:pos x="92" y="10"/>
                  </a:cxn>
                  <a:cxn ang="0">
                    <a:pos x="60" y="9"/>
                  </a:cxn>
                  <a:cxn ang="0">
                    <a:pos x="73" y="13"/>
                  </a:cxn>
                  <a:cxn ang="0">
                    <a:pos x="86" y="17"/>
                  </a:cxn>
                  <a:cxn ang="0">
                    <a:pos x="56" y="23"/>
                  </a:cxn>
                  <a:cxn ang="0">
                    <a:pos x="79" y="26"/>
                  </a:cxn>
                  <a:cxn ang="0">
                    <a:pos x="82" y="32"/>
                  </a:cxn>
                  <a:cxn ang="0">
                    <a:pos x="14" y="69"/>
                  </a:cxn>
                  <a:cxn ang="0">
                    <a:pos x="77" y="42"/>
                  </a:cxn>
                  <a:cxn ang="0">
                    <a:pos x="64" y="58"/>
                  </a:cxn>
                  <a:cxn ang="0">
                    <a:pos x="72" y="59"/>
                  </a:cxn>
                  <a:cxn ang="0">
                    <a:pos x="60" y="79"/>
                  </a:cxn>
                  <a:cxn ang="0">
                    <a:pos x="35" y="100"/>
                  </a:cxn>
                  <a:cxn ang="0">
                    <a:pos x="64" y="84"/>
                  </a:cxn>
                  <a:cxn ang="0">
                    <a:pos x="40" y="117"/>
                  </a:cxn>
                  <a:cxn ang="0">
                    <a:pos x="61" y="95"/>
                  </a:cxn>
                  <a:cxn ang="0">
                    <a:pos x="66" y="95"/>
                  </a:cxn>
                  <a:cxn ang="0">
                    <a:pos x="59" y="115"/>
                  </a:cxn>
                  <a:cxn ang="0">
                    <a:pos x="65" y="115"/>
                  </a:cxn>
                  <a:cxn ang="0">
                    <a:pos x="51" y="136"/>
                  </a:cxn>
                  <a:cxn ang="0">
                    <a:pos x="59" y="131"/>
                  </a:cxn>
                  <a:cxn ang="0">
                    <a:pos x="53" y="151"/>
                  </a:cxn>
                  <a:cxn ang="0">
                    <a:pos x="59" y="145"/>
                  </a:cxn>
                  <a:cxn ang="0">
                    <a:pos x="64" y="143"/>
                  </a:cxn>
                  <a:cxn ang="0">
                    <a:pos x="60" y="158"/>
                  </a:cxn>
                  <a:cxn ang="0">
                    <a:pos x="47" y="186"/>
                  </a:cxn>
                  <a:cxn ang="0">
                    <a:pos x="64" y="164"/>
                  </a:cxn>
                  <a:cxn ang="0">
                    <a:pos x="69" y="160"/>
                  </a:cxn>
                  <a:cxn ang="0">
                    <a:pos x="67" y="184"/>
                  </a:cxn>
                  <a:cxn ang="0">
                    <a:pos x="73" y="195"/>
                  </a:cxn>
                  <a:cxn ang="0">
                    <a:pos x="74" y="183"/>
                  </a:cxn>
                  <a:cxn ang="0">
                    <a:pos x="126" y="217"/>
                  </a:cxn>
                  <a:cxn ang="0">
                    <a:pos x="79" y="166"/>
                  </a:cxn>
                  <a:cxn ang="0">
                    <a:pos x="89" y="178"/>
                  </a:cxn>
                  <a:cxn ang="0">
                    <a:pos x="76" y="149"/>
                  </a:cxn>
                  <a:cxn ang="0">
                    <a:pos x="132" y="171"/>
                  </a:cxn>
                  <a:cxn ang="0">
                    <a:pos x="76" y="141"/>
                  </a:cxn>
                  <a:cxn ang="0">
                    <a:pos x="83" y="133"/>
                  </a:cxn>
                  <a:cxn ang="0">
                    <a:pos x="78" y="122"/>
                  </a:cxn>
                  <a:cxn ang="0">
                    <a:pos x="86" y="122"/>
                  </a:cxn>
                  <a:cxn ang="0">
                    <a:pos x="112" y="143"/>
                  </a:cxn>
                  <a:cxn ang="0">
                    <a:pos x="87" y="102"/>
                  </a:cxn>
                  <a:cxn ang="0">
                    <a:pos x="83" y="87"/>
                  </a:cxn>
                  <a:cxn ang="0">
                    <a:pos x="89" y="84"/>
                  </a:cxn>
                  <a:cxn ang="0">
                    <a:pos x="88" y="70"/>
                  </a:cxn>
                  <a:cxn ang="0">
                    <a:pos x="91" y="68"/>
                  </a:cxn>
                  <a:cxn ang="0">
                    <a:pos x="108" y="81"/>
                  </a:cxn>
                  <a:cxn ang="0">
                    <a:pos x="95" y="61"/>
                  </a:cxn>
                  <a:cxn ang="0">
                    <a:pos x="96" y="42"/>
                  </a:cxn>
                  <a:cxn ang="0">
                    <a:pos x="95" y="32"/>
                  </a:cxn>
                  <a:cxn ang="0">
                    <a:pos x="109" y="32"/>
                  </a:cxn>
                  <a:cxn ang="0">
                    <a:pos x="105" y="17"/>
                  </a:cxn>
                  <a:cxn ang="0">
                    <a:pos x="113" y="14"/>
                  </a:cxn>
                  <a:cxn ang="0">
                    <a:pos x="110" y="0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8" name="Freeform 100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9" y="2"/>
                  </a:cxn>
                  <a:cxn ang="0">
                    <a:pos x="22" y="28"/>
                  </a:cxn>
                  <a:cxn ang="0">
                    <a:pos x="29" y="52"/>
                  </a:cxn>
                  <a:cxn ang="0">
                    <a:pos x="37" y="83"/>
                  </a:cxn>
                  <a:cxn ang="0">
                    <a:pos x="37" y="116"/>
                  </a:cxn>
                  <a:cxn ang="0">
                    <a:pos x="32" y="145"/>
                  </a:cxn>
                  <a:cxn ang="0">
                    <a:pos x="29" y="145"/>
                  </a:cxn>
                  <a:cxn ang="0">
                    <a:pos x="32" y="116"/>
                  </a:cxn>
                  <a:cxn ang="0">
                    <a:pos x="32" y="92"/>
                  </a:cxn>
                  <a:cxn ang="0">
                    <a:pos x="25" y="65"/>
                  </a:cxn>
                  <a:cxn ang="0">
                    <a:pos x="14" y="39"/>
                  </a:cxn>
                  <a:cxn ang="0">
                    <a:pos x="0" y="6"/>
                  </a:cxn>
                  <a:cxn ang="0">
                    <a:pos x="7" y="0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89" name="Freeform 101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33" y="9"/>
                  </a:cxn>
                  <a:cxn ang="0">
                    <a:pos x="23" y="103"/>
                  </a:cxn>
                  <a:cxn ang="0">
                    <a:pos x="24" y="130"/>
                  </a:cxn>
                  <a:cxn ang="0">
                    <a:pos x="28" y="248"/>
                  </a:cxn>
                  <a:cxn ang="0">
                    <a:pos x="8" y="154"/>
                  </a:cxn>
                  <a:cxn ang="0">
                    <a:pos x="4" y="127"/>
                  </a:cxn>
                  <a:cxn ang="0">
                    <a:pos x="1" y="105"/>
                  </a:cxn>
                  <a:cxn ang="0">
                    <a:pos x="0" y="84"/>
                  </a:cxn>
                  <a:cxn ang="0">
                    <a:pos x="4" y="62"/>
                  </a:cxn>
                  <a:cxn ang="0">
                    <a:pos x="8" y="35"/>
                  </a:cxn>
                  <a:cxn ang="0">
                    <a:pos x="26" y="0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0" name="Freeform 102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/>
                <a:ahLst/>
                <a:cxnLst>
                  <a:cxn ang="0">
                    <a:pos x="115" y="13"/>
                  </a:cxn>
                  <a:cxn ang="0">
                    <a:pos x="107" y="26"/>
                  </a:cxn>
                  <a:cxn ang="0">
                    <a:pos x="38" y="35"/>
                  </a:cxn>
                  <a:cxn ang="0">
                    <a:pos x="102" y="35"/>
                  </a:cxn>
                  <a:cxn ang="0">
                    <a:pos x="83" y="60"/>
                  </a:cxn>
                  <a:cxn ang="0">
                    <a:pos x="73" y="74"/>
                  </a:cxn>
                  <a:cxn ang="0">
                    <a:pos x="82" y="75"/>
                  </a:cxn>
                  <a:cxn ang="0">
                    <a:pos x="50" y="96"/>
                  </a:cxn>
                  <a:cxn ang="0">
                    <a:pos x="74" y="96"/>
                  </a:cxn>
                  <a:cxn ang="0">
                    <a:pos x="67" y="105"/>
                  </a:cxn>
                  <a:cxn ang="0">
                    <a:pos x="73" y="111"/>
                  </a:cxn>
                  <a:cxn ang="0">
                    <a:pos x="13" y="148"/>
                  </a:cxn>
                  <a:cxn ang="0">
                    <a:pos x="69" y="139"/>
                  </a:cxn>
                  <a:cxn ang="0">
                    <a:pos x="74" y="150"/>
                  </a:cxn>
                  <a:cxn ang="0">
                    <a:pos x="28" y="184"/>
                  </a:cxn>
                  <a:cxn ang="0">
                    <a:pos x="45" y="178"/>
                  </a:cxn>
                  <a:cxn ang="0">
                    <a:pos x="59" y="186"/>
                  </a:cxn>
                  <a:cxn ang="0">
                    <a:pos x="0" y="251"/>
                  </a:cxn>
                  <a:cxn ang="0">
                    <a:pos x="51" y="215"/>
                  </a:cxn>
                  <a:cxn ang="0">
                    <a:pos x="58" y="228"/>
                  </a:cxn>
                  <a:cxn ang="0">
                    <a:pos x="45" y="243"/>
                  </a:cxn>
                  <a:cxn ang="0">
                    <a:pos x="53" y="254"/>
                  </a:cxn>
                  <a:cxn ang="0">
                    <a:pos x="46" y="278"/>
                  </a:cxn>
                  <a:cxn ang="0">
                    <a:pos x="39" y="328"/>
                  </a:cxn>
                  <a:cxn ang="0">
                    <a:pos x="58" y="287"/>
                  </a:cxn>
                  <a:cxn ang="0">
                    <a:pos x="95" y="347"/>
                  </a:cxn>
                  <a:cxn ang="0">
                    <a:pos x="82" y="264"/>
                  </a:cxn>
                  <a:cxn ang="0">
                    <a:pos x="77" y="236"/>
                  </a:cxn>
                  <a:cxn ang="0">
                    <a:pos x="164" y="347"/>
                  </a:cxn>
                  <a:cxn ang="0">
                    <a:pos x="84" y="220"/>
                  </a:cxn>
                  <a:cxn ang="0">
                    <a:pos x="95" y="215"/>
                  </a:cxn>
                  <a:cxn ang="0">
                    <a:pos x="104" y="240"/>
                  </a:cxn>
                  <a:cxn ang="0">
                    <a:pos x="99" y="193"/>
                  </a:cxn>
                  <a:cxn ang="0">
                    <a:pos x="146" y="301"/>
                  </a:cxn>
                  <a:cxn ang="0">
                    <a:pos x="112" y="157"/>
                  </a:cxn>
                  <a:cxn ang="0">
                    <a:pos x="106" y="134"/>
                  </a:cxn>
                  <a:cxn ang="0">
                    <a:pos x="109" y="114"/>
                  </a:cxn>
                  <a:cxn ang="0">
                    <a:pos x="115" y="96"/>
                  </a:cxn>
                  <a:cxn ang="0">
                    <a:pos x="175" y="192"/>
                  </a:cxn>
                  <a:cxn ang="0">
                    <a:pos x="136" y="137"/>
                  </a:cxn>
                  <a:cxn ang="0">
                    <a:pos x="128" y="84"/>
                  </a:cxn>
                  <a:cxn ang="0">
                    <a:pos x="138" y="93"/>
                  </a:cxn>
                  <a:cxn ang="0">
                    <a:pos x="133" y="75"/>
                  </a:cxn>
                  <a:cxn ang="0">
                    <a:pos x="146" y="75"/>
                  </a:cxn>
                  <a:cxn ang="0">
                    <a:pos x="140" y="50"/>
                  </a:cxn>
                  <a:cxn ang="0">
                    <a:pos x="145" y="27"/>
                  </a:cxn>
                  <a:cxn ang="0">
                    <a:pos x="134" y="10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1" name="Freeform 103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/>
                <a:ahLst/>
                <a:cxnLst>
                  <a:cxn ang="0">
                    <a:pos x="96" y="25"/>
                  </a:cxn>
                  <a:cxn ang="0">
                    <a:pos x="61" y="0"/>
                  </a:cxn>
                  <a:cxn ang="0">
                    <a:pos x="51" y="0"/>
                  </a:cxn>
                  <a:cxn ang="0">
                    <a:pos x="42" y="3"/>
                  </a:cxn>
                  <a:cxn ang="0">
                    <a:pos x="34" y="13"/>
                  </a:cxn>
                  <a:cxn ang="0">
                    <a:pos x="16" y="45"/>
                  </a:cxn>
                  <a:cxn ang="0">
                    <a:pos x="10" y="58"/>
                  </a:cxn>
                  <a:cxn ang="0">
                    <a:pos x="5" y="71"/>
                  </a:cxn>
                  <a:cxn ang="0">
                    <a:pos x="1" y="113"/>
                  </a:cxn>
                  <a:cxn ang="0">
                    <a:pos x="0" y="126"/>
                  </a:cxn>
                  <a:cxn ang="0">
                    <a:pos x="1" y="142"/>
                  </a:cxn>
                  <a:cxn ang="0">
                    <a:pos x="4" y="158"/>
                  </a:cxn>
                  <a:cxn ang="0">
                    <a:pos x="11" y="185"/>
                  </a:cxn>
                  <a:cxn ang="0">
                    <a:pos x="18" y="201"/>
                  </a:cxn>
                  <a:cxn ang="0">
                    <a:pos x="27" y="219"/>
                  </a:cxn>
                  <a:cxn ang="0">
                    <a:pos x="45" y="242"/>
                  </a:cxn>
                  <a:cxn ang="0">
                    <a:pos x="36" y="213"/>
                  </a:cxn>
                  <a:cxn ang="0">
                    <a:pos x="28" y="187"/>
                  </a:cxn>
                  <a:cxn ang="0">
                    <a:pos x="23" y="164"/>
                  </a:cxn>
                  <a:cxn ang="0">
                    <a:pos x="25" y="142"/>
                  </a:cxn>
                  <a:cxn ang="0">
                    <a:pos x="27" y="126"/>
                  </a:cxn>
                  <a:cxn ang="0">
                    <a:pos x="23" y="107"/>
                  </a:cxn>
                  <a:cxn ang="0">
                    <a:pos x="22" y="90"/>
                  </a:cxn>
                  <a:cxn ang="0">
                    <a:pos x="29" y="58"/>
                  </a:cxn>
                  <a:cxn ang="0">
                    <a:pos x="31" y="42"/>
                  </a:cxn>
                  <a:cxn ang="0">
                    <a:pos x="37" y="28"/>
                  </a:cxn>
                  <a:cxn ang="0">
                    <a:pos x="51" y="10"/>
                  </a:cxn>
                  <a:cxn ang="0">
                    <a:pos x="65" y="10"/>
                  </a:cxn>
                  <a:cxn ang="0">
                    <a:pos x="98" y="33"/>
                  </a:cxn>
                  <a:cxn ang="0">
                    <a:pos x="96" y="25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2" name="Freeform 104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/>
                <a:ahLst/>
                <a:cxnLst>
                  <a:cxn ang="0">
                    <a:pos x="126" y="261"/>
                  </a:cxn>
                  <a:cxn ang="0">
                    <a:pos x="140" y="216"/>
                  </a:cxn>
                  <a:cxn ang="0">
                    <a:pos x="145" y="197"/>
                  </a:cxn>
                  <a:cxn ang="0">
                    <a:pos x="157" y="173"/>
                  </a:cxn>
                  <a:cxn ang="0">
                    <a:pos x="170" y="151"/>
                  </a:cxn>
                  <a:cxn ang="0">
                    <a:pos x="178" y="137"/>
                  </a:cxn>
                  <a:cxn ang="0">
                    <a:pos x="180" y="124"/>
                  </a:cxn>
                  <a:cxn ang="0">
                    <a:pos x="175" y="104"/>
                  </a:cxn>
                  <a:cxn ang="0">
                    <a:pos x="174" y="85"/>
                  </a:cxn>
                  <a:cxn ang="0">
                    <a:pos x="154" y="35"/>
                  </a:cxn>
                  <a:cxn ang="0">
                    <a:pos x="145" y="23"/>
                  </a:cxn>
                  <a:cxn ang="0">
                    <a:pos x="129" y="10"/>
                  </a:cxn>
                  <a:cxn ang="0">
                    <a:pos x="114" y="2"/>
                  </a:cxn>
                  <a:cxn ang="0">
                    <a:pos x="96" y="0"/>
                  </a:cxn>
                  <a:cxn ang="0">
                    <a:pos x="81" y="5"/>
                  </a:cxn>
                  <a:cxn ang="0">
                    <a:pos x="64" y="10"/>
                  </a:cxn>
                  <a:cxn ang="0">
                    <a:pos x="45" y="26"/>
                  </a:cxn>
                  <a:cxn ang="0">
                    <a:pos x="38" y="37"/>
                  </a:cxn>
                  <a:cxn ang="0">
                    <a:pos x="27" y="52"/>
                  </a:cxn>
                  <a:cxn ang="0">
                    <a:pos x="18" y="66"/>
                  </a:cxn>
                  <a:cxn ang="0">
                    <a:pos x="1" y="135"/>
                  </a:cxn>
                  <a:cxn ang="0">
                    <a:pos x="0" y="148"/>
                  </a:cxn>
                  <a:cxn ang="0">
                    <a:pos x="4" y="170"/>
                  </a:cxn>
                  <a:cxn ang="0">
                    <a:pos x="13" y="235"/>
                  </a:cxn>
                  <a:cxn ang="0">
                    <a:pos x="12" y="171"/>
                  </a:cxn>
                  <a:cxn ang="0">
                    <a:pos x="18" y="144"/>
                  </a:cxn>
                  <a:cxn ang="0">
                    <a:pos x="21" y="127"/>
                  </a:cxn>
                  <a:cxn ang="0">
                    <a:pos x="29" y="104"/>
                  </a:cxn>
                  <a:cxn ang="0">
                    <a:pos x="35" y="82"/>
                  </a:cxn>
                  <a:cxn ang="0">
                    <a:pos x="47" y="59"/>
                  </a:cxn>
                  <a:cxn ang="0">
                    <a:pos x="60" y="39"/>
                  </a:cxn>
                  <a:cxn ang="0">
                    <a:pos x="70" y="21"/>
                  </a:cxn>
                  <a:cxn ang="0">
                    <a:pos x="81" y="10"/>
                  </a:cxn>
                  <a:cxn ang="0">
                    <a:pos x="95" y="6"/>
                  </a:cxn>
                  <a:cxn ang="0">
                    <a:pos x="107" y="10"/>
                  </a:cxn>
                  <a:cxn ang="0">
                    <a:pos x="115" y="19"/>
                  </a:cxn>
                  <a:cxn ang="0">
                    <a:pos x="121" y="37"/>
                  </a:cxn>
                  <a:cxn ang="0">
                    <a:pos x="121" y="50"/>
                  </a:cxn>
                  <a:cxn ang="0">
                    <a:pos x="125" y="74"/>
                  </a:cxn>
                  <a:cxn ang="0">
                    <a:pos x="130" y="89"/>
                  </a:cxn>
                  <a:cxn ang="0">
                    <a:pos x="143" y="112"/>
                  </a:cxn>
                  <a:cxn ang="0">
                    <a:pos x="145" y="124"/>
                  </a:cxn>
                  <a:cxn ang="0">
                    <a:pos x="147" y="136"/>
                  </a:cxn>
                  <a:cxn ang="0">
                    <a:pos x="147" y="153"/>
                  </a:cxn>
                  <a:cxn ang="0">
                    <a:pos x="125" y="212"/>
                  </a:cxn>
                  <a:cxn ang="0">
                    <a:pos x="126" y="26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3" name="Freeform 105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/>
                <a:ahLst/>
                <a:cxnLst>
                  <a:cxn ang="0">
                    <a:pos x="144" y="37"/>
                  </a:cxn>
                  <a:cxn ang="0">
                    <a:pos x="114" y="0"/>
                  </a:cxn>
                  <a:cxn ang="0">
                    <a:pos x="94" y="0"/>
                  </a:cxn>
                  <a:cxn ang="0">
                    <a:pos x="77" y="3"/>
                  </a:cxn>
                  <a:cxn ang="0">
                    <a:pos x="63" y="13"/>
                  </a:cxn>
                  <a:cxn ang="0">
                    <a:pos x="30" y="43"/>
                  </a:cxn>
                  <a:cxn ang="0">
                    <a:pos x="19" y="57"/>
                  </a:cxn>
                  <a:cxn ang="0">
                    <a:pos x="10" y="70"/>
                  </a:cxn>
                  <a:cxn ang="0">
                    <a:pos x="3" y="111"/>
                  </a:cxn>
                  <a:cxn ang="0">
                    <a:pos x="0" y="122"/>
                  </a:cxn>
                  <a:cxn ang="0">
                    <a:pos x="3" y="138"/>
                  </a:cxn>
                  <a:cxn ang="0">
                    <a:pos x="8" y="154"/>
                  </a:cxn>
                  <a:cxn ang="0">
                    <a:pos x="22" y="180"/>
                  </a:cxn>
                  <a:cxn ang="0">
                    <a:pos x="33" y="196"/>
                  </a:cxn>
                  <a:cxn ang="0">
                    <a:pos x="49" y="214"/>
                  </a:cxn>
                  <a:cxn ang="0">
                    <a:pos x="83" y="236"/>
                  </a:cxn>
                  <a:cxn ang="0">
                    <a:pos x="66" y="208"/>
                  </a:cxn>
                  <a:cxn ang="0">
                    <a:pos x="52" y="183"/>
                  </a:cxn>
                  <a:cxn ang="0">
                    <a:pos x="43" y="160"/>
                  </a:cxn>
                  <a:cxn ang="0">
                    <a:pos x="47" y="138"/>
                  </a:cxn>
                  <a:cxn ang="0">
                    <a:pos x="49" y="122"/>
                  </a:cxn>
                  <a:cxn ang="0">
                    <a:pos x="43" y="104"/>
                  </a:cxn>
                  <a:cxn ang="0">
                    <a:pos x="41" y="87"/>
                  </a:cxn>
                  <a:cxn ang="0">
                    <a:pos x="55" y="57"/>
                  </a:cxn>
                  <a:cxn ang="0">
                    <a:pos x="57" y="40"/>
                  </a:cxn>
                  <a:cxn ang="0">
                    <a:pos x="69" y="27"/>
                  </a:cxn>
                  <a:cxn ang="0">
                    <a:pos x="94" y="9"/>
                  </a:cxn>
                  <a:cxn ang="0">
                    <a:pos x="105" y="23"/>
                  </a:cxn>
                  <a:cxn ang="0">
                    <a:pos x="148" y="45"/>
                  </a:cxn>
                  <a:cxn ang="0">
                    <a:pos x="144" y="37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4" name="Freeform 106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/>
                <a:ahLst/>
                <a:cxnLst>
                  <a:cxn ang="0">
                    <a:pos x="3" y="25"/>
                  </a:cxn>
                  <a:cxn ang="0">
                    <a:pos x="34" y="0"/>
                  </a:cxn>
                  <a:cxn ang="0">
                    <a:pos x="54" y="0"/>
                  </a:cxn>
                  <a:cxn ang="0">
                    <a:pos x="72" y="2"/>
                  </a:cxn>
                  <a:cxn ang="0">
                    <a:pos x="85" y="9"/>
                  </a:cxn>
                  <a:cxn ang="0">
                    <a:pos x="120" y="29"/>
                  </a:cxn>
                  <a:cxn ang="0">
                    <a:pos x="131" y="38"/>
                  </a:cxn>
                  <a:cxn ang="0">
                    <a:pos x="139" y="47"/>
                  </a:cxn>
                  <a:cxn ang="0">
                    <a:pos x="147" y="75"/>
                  </a:cxn>
                  <a:cxn ang="0">
                    <a:pos x="151" y="83"/>
                  </a:cxn>
                  <a:cxn ang="0">
                    <a:pos x="147" y="94"/>
                  </a:cxn>
                  <a:cxn ang="0">
                    <a:pos x="142" y="104"/>
                  </a:cxn>
                  <a:cxn ang="0">
                    <a:pos x="128" y="122"/>
                  </a:cxn>
                  <a:cxn ang="0">
                    <a:pos x="116" y="133"/>
                  </a:cxn>
                  <a:cxn ang="0">
                    <a:pos x="100" y="145"/>
                  </a:cxn>
                  <a:cxn ang="0">
                    <a:pos x="65" y="160"/>
                  </a:cxn>
                  <a:cxn ang="0">
                    <a:pos x="82" y="141"/>
                  </a:cxn>
                  <a:cxn ang="0">
                    <a:pos x="97" y="124"/>
                  </a:cxn>
                  <a:cxn ang="0">
                    <a:pos x="106" y="108"/>
                  </a:cxn>
                  <a:cxn ang="0">
                    <a:pos x="102" y="94"/>
                  </a:cxn>
                  <a:cxn ang="0">
                    <a:pos x="100" y="83"/>
                  </a:cxn>
                  <a:cxn ang="0">
                    <a:pos x="106" y="70"/>
                  </a:cxn>
                  <a:cxn ang="0">
                    <a:pos x="108" y="59"/>
                  </a:cxn>
                  <a:cxn ang="0">
                    <a:pos x="94" y="38"/>
                  </a:cxn>
                  <a:cxn ang="0">
                    <a:pos x="91" y="27"/>
                  </a:cxn>
                  <a:cxn ang="0">
                    <a:pos x="79" y="18"/>
                  </a:cxn>
                  <a:cxn ang="0">
                    <a:pos x="54" y="6"/>
                  </a:cxn>
                  <a:cxn ang="0">
                    <a:pos x="43" y="15"/>
                  </a:cxn>
                  <a:cxn ang="0">
                    <a:pos x="0" y="30"/>
                  </a:cxn>
                  <a:cxn ang="0">
                    <a:pos x="3" y="25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5" name="Freeform 107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/>
                <a:ahLst/>
                <a:cxnLst>
                  <a:cxn ang="0">
                    <a:pos x="270" y="8"/>
                  </a:cxn>
                  <a:cxn ang="0">
                    <a:pos x="268" y="0"/>
                  </a:cxn>
                  <a:cxn ang="0">
                    <a:pos x="248" y="3"/>
                  </a:cxn>
                  <a:cxn ang="0">
                    <a:pos x="236" y="13"/>
                  </a:cxn>
                  <a:cxn ang="0">
                    <a:pos x="8" y="79"/>
                  </a:cxn>
                  <a:cxn ang="0">
                    <a:pos x="211" y="32"/>
                  </a:cxn>
                  <a:cxn ang="0">
                    <a:pos x="213" y="41"/>
                  </a:cxn>
                  <a:cxn ang="0">
                    <a:pos x="114" y="98"/>
                  </a:cxn>
                  <a:cxn ang="0">
                    <a:pos x="237" y="52"/>
                  </a:cxn>
                  <a:cxn ang="0">
                    <a:pos x="222" y="71"/>
                  </a:cxn>
                  <a:cxn ang="0">
                    <a:pos x="182" y="102"/>
                  </a:cxn>
                  <a:cxn ang="0">
                    <a:pos x="62" y="186"/>
                  </a:cxn>
                  <a:cxn ang="0">
                    <a:pos x="67" y="179"/>
                  </a:cxn>
                  <a:cxn ang="0">
                    <a:pos x="145" y="127"/>
                  </a:cxn>
                  <a:cxn ang="0">
                    <a:pos x="207" y="87"/>
                  </a:cxn>
                  <a:cxn ang="0">
                    <a:pos x="236" y="68"/>
                  </a:cxn>
                  <a:cxn ang="0">
                    <a:pos x="240" y="74"/>
                  </a:cxn>
                  <a:cxn ang="0">
                    <a:pos x="207" y="100"/>
                  </a:cxn>
                  <a:cxn ang="0">
                    <a:pos x="158" y="135"/>
                  </a:cxn>
                  <a:cxn ang="0">
                    <a:pos x="222" y="87"/>
                  </a:cxn>
                  <a:cxn ang="0">
                    <a:pos x="240" y="74"/>
                  </a:cxn>
                  <a:cxn ang="0">
                    <a:pos x="243" y="88"/>
                  </a:cxn>
                  <a:cxn ang="0">
                    <a:pos x="222" y="112"/>
                  </a:cxn>
                  <a:cxn ang="0">
                    <a:pos x="158" y="144"/>
                  </a:cxn>
                  <a:cxn ang="0">
                    <a:pos x="105" y="173"/>
                  </a:cxn>
                  <a:cxn ang="0">
                    <a:pos x="167" y="144"/>
                  </a:cxn>
                  <a:cxn ang="0">
                    <a:pos x="231" y="109"/>
                  </a:cxn>
                  <a:cxn ang="0">
                    <a:pos x="228" y="121"/>
                  </a:cxn>
                  <a:cxn ang="0">
                    <a:pos x="231" y="141"/>
                  </a:cxn>
                  <a:cxn ang="0">
                    <a:pos x="221" y="151"/>
                  </a:cxn>
                  <a:cxn ang="0">
                    <a:pos x="169" y="180"/>
                  </a:cxn>
                  <a:cxn ang="0">
                    <a:pos x="71" y="227"/>
                  </a:cxn>
                  <a:cxn ang="0">
                    <a:pos x="86" y="217"/>
                  </a:cxn>
                  <a:cxn ang="0">
                    <a:pos x="207" y="160"/>
                  </a:cxn>
                  <a:cxn ang="0">
                    <a:pos x="245" y="135"/>
                  </a:cxn>
                  <a:cxn ang="0">
                    <a:pos x="148" y="209"/>
                  </a:cxn>
                  <a:cxn ang="0">
                    <a:pos x="244" y="158"/>
                  </a:cxn>
                  <a:cxn ang="0">
                    <a:pos x="241" y="178"/>
                  </a:cxn>
                  <a:cxn ang="0">
                    <a:pos x="193" y="227"/>
                  </a:cxn>
                  <a:cxn ang="0">
                    <a:pos x="111" y="261"/>
                  </a:cxn>
                  <a:cxn ang="0">
                    <a:pos x="33" y="293"/>
                  </a:cxn>
                  <a:cxn ang="0">
                    <a:pos x="149" y="249"/>
                  </a:cxn>
                  <a:cxn ang="0">
                    <a:pos x="197" y="224"/>
                  </a:cxn>
                  <a:cxn ang="0">
                    <a:pos x="240" y="186"/>
                  </a:cxn>
                  <a:cxn ang="0">
                    <a:pos x="236" y="203"/>
                  </a:cxn>
                  <a:cxn ang="0">
                    <a:pos x="233" y="219"/>
                  </a:cxn>
                  <a:cxn ang="0">
                    <a:pos x="236" y="236"/>
                  </a:cxn>
                  <a:cxn ang="0">
                    <a:pos x="193" y="267"/>
                  </a:cxn>
                  <a:cxn ang="0">
                    <a:pos x="113" y="296"/>
                  </a:cxn>
                  <a:cxn ang="0">
                    <a:pos x="118" y="294"/>
                  </a:cxn>
                  <a:cxn ang="0">
                    <a:pos x="217" y="255"/>
                  </a:cxn>
                  <a:cxn ang="0">
                    <a:pos x="212" y="265"/>
                  </a:cxn>
                  <a:cxn ang="0">
                    <a:pos x="217" y="270"/>
                  </a:cxn>
                  <a:cxn ang="0">
                    <a:pos x="222" y="280"/>
                  </a:cxn>
                  <a:cxn ang="0">
                    <a:pos x="173" y="309"/>
                  </a:cxn>
                  <a:cxn ang="0">
                    <a:pos x="120" y="315"/>
                  </a:cxn>
                  <a:cxn ang="0">
                    <a:pos x="217" y="289"/>
                  </a:cxn>
                  <a:cxn ang="0">
                    <a:pos x="212" y="304"/>
                  </a:cxn>
                  <a:cxn ang="0">
                    <a:pos x="218" y="312"/>
                  </a:cxn>
                  <a:cxn ang="0">
                    <a:pos x="105" y="364"/>
                  </a:cxn>
                  <a:cxn ang="0">
                    <a:pos x="212" y="325"/>
                  </a:cxn>
                  <a:cxn ang="0">
                    <a:pos x="235" y="311"/>
                  </a:cxn>
                  <a:cxn ang="0">
                    <a:pos x="249" y="298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6" name="Freeform 108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/>
                <a:ahLst/>
                <a:cxnLst>
                  <a:cxn ang="0">
                    <a:pos x="116" y="7"/>
                  </a:cxn>
                  <a:cxn ang="0">
                    <a:pos x="18" y="12"/>
                  </a:cxn>
                  <a:cxn ang="0">
                    <a:pos x="108" y="12"/>
                  </a:cxn>
                  <a:cxn ang="0">
                    <a:pos x="94" y="23"/>
                  </a:cxn>
                  <a:cxn ang="0">
                    <a:pos x="94" y="28"/>
                  </a:cxn>
                  <a:cxn ang="0">
                    <a:pos x="50" y="40"/>
                  </a:cxn>
                  <a:cxn ang="0">
                    <a:pos x="83" y="36"/>
                  </a:cxn>
                  <a:cxn ang="0">
                    <a:pos x="83" y="42"/>
                  </a:cxn>
                  <a:cxn ang="0">
                    <a:pos x="90" y="45"/>
                  </a:cxn>
                  <a:cxn ang="0">
                    <a:pos x="10" y="73"/>
                  </a:cxn>
                  <a:cxn ang="0">
                    <a:pos x="86" y="59"/>
                  </a:cxn>
                  <a:cxn ang="0">
                    <a:pos x="68" y="78"/>
                  </a:cxn>
                  <a:cxn ang="0">
                    <a:pos x="10" y="90"/>
                  </a:cxn>
                  <a:cxn ang="0">
                    <a:pos x="72" y="80"/>
                  </a:cxn>
                  <a:cxn ang="0">
                    <a:pos x="25" y="102"/>
                  </a:cxn>
                  <a:cxn ang="0">
                    <a:pos x="53" y="92"/>
                  </a:cxn>
                  <a:cxn ang="0">
                    <a:pos x="72" y="90"/>
                  </a:cxn>
                  <a:cxn ang="0">
                    <a:pos x="72" y="97"/>
                  </a:cxn>
                  <a:cxn ang="0">
                    <a:pos x="61" y="111"/>
                  </a:cxn>
                  <a:cxn ang="0">
                    <a:pos x="6" y="127"/>
                  </a:cxn>
                  <a:cxn ang="0">
                    <a:pos x="68" y="113"/>
                  </a:cxn>
                  <a:cxn ang="0">
                    <a:pos x="57" y="132"/>
                  </a:cxn>
                  <a:cxn ang="0">
                    <a:pos x="43" y="144"/>
                  </a:cxn>
                  <a:cxn ang="0">
                    <a:pos x="50" y="144"/>
                  </a:cxn>
                  <a:cxn ang="0">
                    <a:pos x="50" y="151"/>
                  </a:cxn>
                  <a:cxn ang="0">
                    <a:pos x="10" y="168"/>
                  </a:cxn>
                  <a:cxn ang="0">
                    <a:pos x="43" y="165"/>
                  </a:cxn>
                  <a:cxn ang="0">
                    <a:pos x="43" y="168"/>
                  </a:cxn>
                  <a:cxn ang="0">
                    <a:pos x="47" y="175"/>
                  </a:cxn>
                  <a:cxn ang="0">
                    <a:pos x="38" y="189"/>
                  </a:cxn>
                  <a:cxn ang="0">
                    <a:pos x="47" y="196"/>
                  </a:cxn>
                  <a:cxn ang="0">
                    <a:pos x="50" y="227"/>
                  </a:cxn>
                  <a:cxn ang="0">
                    <a:pos x="57" y="189"/>
                  </a:cxn>
                  <a:cxn ang="0">
                    <a:pos x="119" y="270"/>
                  </a:cxn>
                  <a:cxn ang="0">
                    <a:pos x="83" y="175"/>
                  </a:cxn>
                  <a:cxn ang="0">
                    <a:pos x="83" y="173"/>
                  </a:cxn>
                  <a:cxn ang="0">
                    <a:pos x="86" y="165"/>
                  </a:cxn>
                  <a:cxn ang="0">
                    <a:pos x="137" y="213"/>
                  </a:cxn>
                  <a:cxn ang="0">
                    <a:pos x="104" y="187"/>
                  </a:cxn>
                  <a:cxn ang="0">
                    <a:pos x="94" y="144"/>
                  </a:cxn>
                  <a:cxn ang="0">
                    <a:pos x="97" y="132"/>
                  </a:cxn>
                  <a:cxn ang="0">
                    <a:pos x="116" y="161"/>
                  </a:cxn>
                  <a:cxn ang="0">
                    <a:pos x="104" y="118"/>
                  </a:cxn>
                  <a:cxn ang="0">
                    <a:pos x="123" y="111"/>
                  </a:cxn>
                  <a:cxn ang="0">
                    <a:pos x="137" y="140"/>
                  </a:cxn>
                  <a:cxn ang="0">
                    <a:pos x="119" y="90"/>
                  </a:cxn>
                  <a:cxn ang="0">
                    <a:pos x="123" y="85"/>
                  </a:cxn>
                  <a:cxn ang="0">
                    <a:pos x="127" y="61"/>
                  </a:cxn>
                  <a:cxn ang="0">
                    <a:pos x="144" y="64"/>
                  </a:cxn>
                  <a:cxn ang="0">
                    <a:pos x="210" y="125"/>
                  </a:cxn>
                  <a:cxn ang="0">
                    <a:pos x="163" y="90"/>
                  </a:cxn>
                  <a:cxn ang="0">
                    <a:pos x="137" y="40"/>
                  </a:cxn>
                  <a:cxn ang="0">
                    <a:pos x="144" y="31"/>
                  </a:cxn>
                  <a:cxn ang="0">
                    <a:pos x="177" y="59"/>
                  </a:cxn>
                  <a:cxn ang="0">
                    <a:pos x="170" y="56"/>
                  </a:cxn>
                  <a:cxn ang="0">
                    <a:pos x="155" y="18"/>
                  </a:cxn>
                  <a:cxn ang="0">
                    <a:pos x="195" y="56"/>
                  </a:cxn>
                  <a:cxn ang="0">
                    <a:pos x="169" y="37"/>
                  </a:cxn>
                  <a:cxn ang="0">
                    <a:pos x="149" y="2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7" name="Freeform 109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/>
                <a:ahLst/>
                <a:cxnLst>
                  <a:cxn ang="0">
                    <a:pos x="208" y="39"/>
                  </a:cxn>
                  <a:cxn ang="0">
                    <a:pos x="192" y="23"/>
                  </a:cxn>
                  <a:cxn ang="0">
                    <a:pos x="186" y="16"/>
                  </a:cxn>
                  <a:cxn ang="0">
                    <a:pos x="170" y="10"/>
                  </a:cxn>
                  <a:cxn ang="0">
                    <a:pos x="156" y="5"/>
                  </a:cxn>
                  <a:cxn ang="0">
                    <a:pos x="136" y="0"/>
                  </a:cxn>
                  <a:cxn ang="0">
                    <a:pos x="119" y="0"/>
                  </a:cxn>
                  <a:cxn ang="0">
                    <a:pos x="104" y="2"/>
                  </a:cxn>
                  <a:cxn ang="0">
                    <a:pos x="86" y="4"/>
                  </a:cxn>
                  <a:cxn ang="0">
                    <a:pos x="66" y="9"/>
                  </a:cxn>
                  <a:cxn ang="0">
                    <a:pos x="54" y="19"/>
                  </a:cxn>
                  <a:cxn ang="0">
                    <a:pos x="42" y="33"/>
                  </a:cxn>
                  <a:cxn ang="0">
                    <a:pos x="29" y="43"/>
                  </a:cxn>
                  <a:cxn ang="0">
                    <a:pos x="19" y="54"/>
                  </a:cxn>
                  <a:cxn ang="0">
                    <a:pos x="8" y="69"/>
                  </a:cxn>
                  <a:cxn ang="0">
                    <a:pos x="0" y="99"/>
                  </a:cxn>
                  <a:cxn ang="0">
                    <a:pos x="2" y="123"/>
                  </a:cxn>
                  <a:cxn ang="0">
                    <a:pos x="12" y="157"/>
                  </a:cxn>
                  <a:cxn ang="0">
                    <a:pos x="29" y="186"/>
                  </a:cxn>
                  <a:cxn ang="0">
                    <a:pos x="66" y="257"/>
                  </a:cxn>
                  <a:cxn ang="0">
                    <a:pos x="52" y="181"/>
                  </a:cxn>
                  <a:cxn ang="0">
                    <a:pos x="44" y="156"/>
                  </a:cxn>
                  <a:cxn ang="0">
                    <a:pos x="39" y="133"/>
                  </a:cxn>
                  <a:cxn ang="0">
                    <a:pos x="37" y="109"/>
                  </a:cxn>
                  <a:cxn ang="0">
                    <a:pos x="42" y="81"/>
                  </a:cxn>
                  <a:cxn ang="0">
                    <a:pos x="46" y="61"/>
                  </a:cxn>
                  <a:cxn ang="0">
                    <a:pos x="56" y="35"/>
                  </a:cxn>
                  <a:cxn ang="0">
                    <a:pos x="72" y="23"/>
                  </a:cxn>
                  <a:cxn ang="0">
                    <a:pos x="92" y="18"/>
                  </a:cxn>
                  <a:cxn ang="0">
                    <a:pos x="144" y="15"/>
                  </a:cxn>
                  <a:cxn ang="0">
                    <a:pos x="176" y="23"/>
                  </a:cxn>
                  <a:cxn ang="0">
                    <a:pos x="211" y="42"/>
                  </a:cxn>
                  <a:cxn ang="0">
                    <a:pos x="208" y="39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8" name="Freeform 110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/>
                <a:ahLst/>
                <a:cxnLst>
                  <a:cxn ang="0">
                    <a:pos x="63" y="251"/>
                  </a:cxn>
                  <a:cxn ang="0">
                    <a:pos x="48" y="207"/>
                  </a:cxn>
                  <a:cxn ang="0">
                    <a:pos x="41" y="189"/>
                  </a:cxn>
                  <a:cxn ang="0">
                    <a:pos x="26" y="166"/>
                  </a:cxn>
                  <a:cxn ang="0">
                    <a:pos x="10" y="145"/>
                  </a:cxn>
                  <a:cxn ang="0">
                    <a:pos x="1" y="132"/>
                  </a:cxn>
                  <a:cxn ang="0">
                    <a:pos x="0" y="119"/>
                  </a:cxn>
                  <a:cxn ang="0">
                    <a:pos x="4" y="100"/>
                  </a:cxn>
                  <a:cxn ang="0">
                    <a:pos x="6" y="81"/>
                  </a:cxn>
                  <a:cxn ang="0">
                    <a:pos x="30" y="34"/>
                  </a:cxn>
                  <a:cxn ang="0">
                    <a:pos x="41" y="23"/>
                  </a:cxn>
                  <a:cxn ang="0">
                    <a:pos x="61" y="10"/>
                  </a:cxn>
                  <a:cxn ang="0">
                    <a:pos x="78" y="2"/>
                  </a:cxn>
                  <a:cxn ang="0">
                    <a:pos x="100" y="0"/>
                  </a:cxn>
                  <a:cxn ang="0">
                    <a:pos x="118" y="5"/>
                  </a:cxn>
                  <a:cxn ang="0">
                    <a:pos x="140" y="10"/>
                  </a:cxn>
                  <a:cxn ang="0">
                    <a:pos x="163" y="25"/>
                  </a:cxn>
                  <a:cxn ang="0">
                    <a:pos x="170" y="36"/>
                  </a:cxn>
                  <a:cxn ang="0">
                    <a:pos x="184" y="51"/>
                  </a:cxn>
                  <a:cxn ang="0">
                    <a:pos x="195" y="64"/>
                  </a:cxn>
                  <a:cxn ang="0">
                    <a:pos x="215" y="129"/>
                  </a:cxn>
                  <a:cxn ang="0">
                    <a:pos x="217" y="142"/>
                  </a:cxn>
                  <a:cxn ang="0">
                    <a:pos x="212" y="164"/>
                  </a:cxn>
                  <a:cxn ang="0">
                    <a:pos x="201" y="225"/>
                  </a:cxn>
                  <a:cxn ang="0">
                    <a:pos x="202" y="165"/>
                  </a:cxn>
                  <a:cxn ang="0">
                    <a:pos x="195" y="138"/>
                  </a:cxn>
                  <a:cxn ang="0">
                    <a:pos x="190" y="122"/>
                  </a:cxn>
                  <a:cxn ang="0">
                    <a:pos x="182" y="100"/>
                  </a:cxn>
                  <a:cxn ang="0">
                    <a:pos x="173" y="79"/>
                  </a:cxn>
                  <a:cxn ang="0">
                    <a:pos x="159" y="57"/>
                  </a:cxn>
                  <a:cxn ang="0">
                    <a:pos x="144" y="37"/>
                  </a:cxn>
                  <a:cxn ang="0">
                    <a:pos x="131" y="20"/>
                  </a:cxn>
                  <a:cxn ang="0">
                    <a:pos x="118" y="10"/>
                  </a:cxn>
                  <a:cxn ang="0">
                    <a:pos x="103" y="6"/>
                  </a:cxn>
                  <a:cxn ang="0">
                    <a:pos x="87" y="10"/>
                  </a:cxn>
                  <a:cxn ang="0">
                    <a:pos x="77" y="19"/>
                  </a:cxn>
                  <a:cxn ang="0">
                    <a:pos x="70" y="36"/>
                  </a:cxn>
                  <a:cxn ang="0">
                    <a:pos x="70" y="48"/>
                  </a:cxn>
                  <a:cxn ang="0">
                    <a:pos x="65" y="71"/>
                  </a:cxn>
                  <a:cxn ang="0">
                    <a:pos x="58" y="85"/>
                  </a:cxn>
                  <a:cxn ang="0">
                    <a:pos x="43" y="108"/>
                  </a:cxn>
                  <a:cxn ang="0">
                    <a:pos x="41" y="119"/>
                  </a:cxn>
                  <a:cxn ang="0">
                    <a:pos x="38" y="131"/>
                  </a:cxn>
                  <a:cxn ang="0">
                    <a:pos x="38" y="147"/>
                  </a:cxn>
                  <a:cxn ang="0">
                    <a:pos x="65" y="203"/>
                  </a:cxn>
                  <a:cxn ang="0">
                    <a:pos x="63" y="25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199" name="Freeform 111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/>
                <a:ahLst/>
                <a:cxnLst>
                  <a:cxn ang="0">
                    <a:pos x="1" y="301"/>
                  </a:cxn>
                  <a:cxn ang="0">
                    <a:pos x="11" y="289"/>
                  </a:cxn>
                  <a:cxn ang="0">
                    <a:pos x="80" y="365"/>
                  </a:cxn>
                  <a:cxn ang="0">
                    <a:pos x="25" y="291"/>
                  </a:cxn>
                  <a:cxn ang="0">
                    <a:pos x="31" y="283"/>
                  </a:cxn>
                  <a:cxn ang="0">
                    <a:pos x="99" y="336"/>
                  </a:cxn>
                  <a:cxn ang="0">
                    <a:pos x="28" y="280"/>
                  </a:cxn>
                  <a:cxn ang="0">
                    <a:pos x="37" y="267"/>
                  </a:cxn>
                  <a:cxn ang="0">
                    <a:pos x="46" y="254"/>
                  </a:cxn>
                  <a:cxn ang="0">
                    <a:pos x="41" y="245"/>
                  </a:cxn>
                  <a:cxn ang="0">
                    <a:pos x="50" y="239"/>
                  </a:cxn>
                  <a:cxn ang="0">
                    <a:pos x="46" y="238"/>
                  </a:cxn>
                  <a:cxn ang="0">
                    <a:pos x="46" y="225"/>
                  </a:cxn>
                  <a:cxn ang="0">
                    <a:pos x="50" y="216"/>
                  </a:cxn>
                  <a:cxn ang="0">
                    <a:pos x="132" y="280"/>
                  </a:cxn>
                  <a:cxn ang="0">
                    <a:pos x="46" y="213"/>
                  </a:cxn>
                  <a:cxn ang="0">
                    <a:pos x="55" y="213"/>
                  </a:cxn>
                  <a:cxn ang="0">
                    <a:pos x="55" y="194"/>
                  </a:cxn>
                  <a:cxn ang="0">
                    <a:pos x="159" y="238"/>
                  </a:cxn>
                  <a:cxn ang="0">
                    <a:pos x="77" y="208"/>
                  </a:cxn>
                  <a:cxn ang="0">
                    <a:pos x="47" y="182"/>
                  </a:cxn>
                  <a:cxn ang="0">
                    <a:pos x="50" y="172"/>
                  </a:cxn>
                  <a:cxn ang="0">
                    <a:pos x="68" y="180"/>
                  </a:cxn>
                  <a:cxn ang="0">
                    <a:pos x="70" y="168"/>
                  </a:cxn>
                  <a:cxn ang="0">
                    <a:pos x="146" y="188"/>
                  </a:cxn>
                  <a:cxn ang="0">
                    <a:pos x="118" y="178"/>
                  </a:cxn>
                  <a:cxn ang="0">
                    <a:pos x="58" y="154"/>
                  </a:cxn>
                  <a:cxn ang="0">
                    <a:pos x="55" y="136"/>
                  </a:cxn>
                  <a:cxn ang="0">
                    <a:pos x="60" y="126"/>
                  </a:cxn>
                  <a:cxn ang="0">
                    <a:pos x="80" y="134"/>
                  </a:cxn>
                  <a:cxn ang="0">
                    <a:pos x="76" y="116"/>
                  </a:cxn>
                  <a:cxn ang="0">
                    <a:pos x="70" y="105"/>
                  </a:cxn>
                  <a:cxn ang="0">
                    <a:pos x="75" y="99"/>
                  </a:cxn>
                  <a:cxn ang="0">
                    <a:pos x="155" y="130"/>
                  </a:cxn>
                  <a:cxn ang="0">
                    <a:pos x="250" y="154"/>
                  </a:cxn>
                  <a:cxn ang="0">
                    <a:pos x="118" y="115"/>
                  </a:cxn>
                  <a:cxn ang="0">
                    <a:pos x="75" y="99"/>
                  </a:cxn>
                  <a:cxn ang="0">
                    <a:pos x="80" y="89"/>
                  </a:cxn>
                  <a:cxn ang="0">
                    <a:pos x="72" y="70"/>
                  </a:cxn>
                  <a:cxn ang="0">
                    <a:pos x="75" y="56"/>
                  </a:cxn>
                  <a:cxn ang="0">
                    <a:pos x="118" y="72"/>
                  </a:cxn>
                  <a:cxn ang="0">
                    <a:pos x="108" y="68"/>
                  </a:cxn>
                  <a:cxn ang="0">
                    <a:pos x="80" y="56"/>
                  </a:cxn>
                  <a:cxn ang="0">
                    <a:pos x="75" y="49"/>
                  </a:cxn>
                  <a:cxn ang="0">
                    <a:pos x="60" y="40"/>
                  </a:cxn>
                  <a:cxn ang="0">
                    <a:pos x="146" y="56"/>
                  </a:cxn>
                  <a:cxn ang="0">
                    <a:pos x="60" y="27"/>
                  </a:cxn>
                  <a:cxn ang="0">
                    <a:pos x="161" y="27"/>
                  </a:cxn>
                  <a:cxn ang="0">
                    <a:pos x="206" y="23"/>
                  </a:cxn>
                  <a:cxn ang="0">
                    <a:pos x="75" y="27"/>
                  </a:cxn>
                  <a:cxn ang="0">
                    <a:pos x="55" y="10"/>
                  </a:cxn>
                  <a:cxn ang="0">
                    <a:pos x="26" y="4"/>
                  </a:cxn>
                  <a:cxn ang="0">
                    <a:pos x="0" y="317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  <p:sp>
            <p:nvSpPr>
              <p:cNvPr id="473200" name="Freeform 112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/>
                <a:ahLst/>
                <a:cxnLst>
                  <a:cxn ang="0">
                    <a:pos x="145" y="25"/>
                  </a:cxn>
                  <a:cxn ang="0">
                    <a:pos x="114" y="0"/>
                  </a:cxn>
                  <a:cxn ang="0">
                    <a:pos x="94" y="0"/>
                  </a:cxn>
                  <a:cxn ang="0">
                    <a:pos x="77" y="2"/>
                  </a:cxn>
                  <a:cxn ang="0">
                    <a:pos x="64" y="9"/>
                  </a:cxn>
                  <a:cxn ang="0">
                    <a:pos x="30" y="29"/>
                  </a:cxn>
                  <a:cxn ang="0">
                    <a:pos x="19" y="38"/>
                  </a:cxn>
                  <a:cxn ang="0">
                    <a:pos x="11" y="47"/>
                  </a:cxn>
                  <a:cxn ang="0">
                    <a:pos x="3" y="75"/>
                  </a:cxn>
                  <a:cxn ang="0">
                    <a:pos x="0" y="83"/>
                  </a:cxn>
                  <a:cxn ang="0">
                    <a:pos x="3" y="94"/>
                  </a:cxn>
                  <a:cxn ang="0">
                    <a:pos x="8" y="104"/>
                  </a:cxn>
                  <a:cxn ang="0">
                    <a:pos x="22" y="122"/>
                  </a:cxn>
                  <a:cxn ang="0">
                    <a:pos x="33" y="133"/>
                  </a:cxn>
                  <a:cxn ang="0">
                    <a:pos x="49" y="145"/>
                  </a:cxn>
                  <a:cxn ang="0">
                    <a:pos x="84" y="160"/>
                  </a:cxn>
                  <a:cxn ang="0">
                    <a:pos x="67" y="141"/>
                  </a:cxn>
                  <a:cxn ang="0">
                    <a:pos x="52" y="124"/>
                  </a:cxn>
                  <a:cxn ang="0">
                    <a:pos x="44" y="108"/>
                  </a:cxn>
                  <a:cxn ang="0">
                    <a:pos x="47" y="94"/>
                  </a:cxn>
                  <a:cxn ang="0">
                    <a:pos x="49" y="83"/>
                  </a:cxn>
                  <a:cxn ang="0">
                    <a:pos x="44" y="70"/>
                  </a:cxn>
                  <a:cxn ang="0">
                    <a:pos x="41" y="59"/>
                  </a:cxn>
                  <a:cxn ang="0">
                    <a:pos x="55" y="38"/>
                  </a:cxn>
                  <a:cxn ang="0">
                    <a:pos x="58" y="27"/>
                  </a:cxn>
                  <a:cxn ang="0">
                    <a:pos x="70" y="18"/>
                  </a:cxn>
                  <a:cxn ang="0">
                    <a:pos x="94" y="6"/>
                  </a:cxn>
                  <a:cxn ang="0">
                    <a:pos x="106" y="15"/>
                  </a:cxn>
                  <a:cxn ang="0">
                    <a:pos x="149" y="30"/>
                  </a:cxn>
                  <a:cxn ang="0">
                    <a:pos x="145" y="25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IN">
                  <a:cs typeface="+mn-cs"/>
                </a:endParaRPr>
              </a:p>
            </p:txBody>
          </p:sp>
        </p:grpSp>
      </p:grpSp>
      <p:sp>
        <p:nvSpPr>
          <p:cNvPr id="473201" name="Rectangle 11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191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1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907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73203" name="Rectangle 11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3204" name="Rectangle 1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3205" name="Rectangle 1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FA4CF5-B83C-439A-A737-04FD9BB86C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  <p:sldLayoutId id="2147483917" r:id="rId9"/>
    <p:sldLayoutId id="2147483918" r:id="rId10"/>
    <p:sldLayoutId id="2147483919" r:id="rId11"/>
    <p:sldLayoutId id="2147483920" r:id="rId12"/>
    <p:sldLayoutId id="214748392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6000" b="1" dirty="0" smtClean="0">
                <a:solidFill>
                  <a:srgbClr val="FFFF00"/>
                </a:solidFill>
                <a:latin typeface="ML-TTJaya" pitchFamily="82" charset="0"/>
              </a:rPr>
              <a:t>k-am-K-a\ </a:t>
            </a:r>
            <a:r>
              <a:rPr lang="en-US" sz="6000" b="1" dirty="0" err="1" smtClean="0">
                <a:solidFill>
                  <a:srgbClr val="FFFF00"/>
                </a:solidFill>
                <a:latin typeface="ML-TTJaya" pitchFamily="82" charset="0"/>
              </a:rPr>
              <a:t>IqSmcw</a:t>
            </a:r>
            <a:endParaRPr lang="en-US" sz="6000" dirty="0" smtClean="0">
              <a:solidFill>
                <a:srgbClr val="FFFF00"/>
              </a:solidFill>
              <a:latin typeface="ML-TTJaya" pitchFamily="82" charset="0"/>
            </a:endParaRPr>
          </a:p>
        </p:txBody>
      </p:sp>
      <p:sp>
        <p:nvSpPr>
          <p:cNvPr id="450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4953000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endParaRPr lang="en-US" sz="2800" b="1" i="1" smtClean="0">
              <a:solidFill>
                <a:srgbClr val="663300"/>
              </a:solidFill>
            </a:endParaRPr>
          </a:p>
        </p:txBody>
      </p:sp>
      <p:pic>
        <p:nvPicPr>
          <p:cNvPr id="3076" name="Picture 4" descr="Picture8"/>
          <p:cNvPicPr>
            <a:picLocks noChangeAspect="1" noChangeArrowheads="1"/>
          </p:cNvPicPr>
          <p:nvPr/>
        </p:nvPicPr>
        <p:blipFill>
          <a:blip r:embed="rId2">
            <a:lum bright="12000" contrast="12000"/>
          </a:blip>
          <a:srcRect/>
          <a:stretch>
            <a:fillRect/>
          </a:stretch>
        </p:blipFill>
        <p:spPr bwMode="auto">
          <a:xfrm>
            <a:off x="481013" y="1066800"/>
            <a:ext cx="8181975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5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7724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 dirty="0" smtClean="0">
                <a:solidFill>
                  <a:srgbClr val="FFFF00"/>
                </a:solidFill>
                <a:latin typeface="ML-TTJaya" pitchFamily="82" charset="0"/>
              </a:rPr>
              <a:t>]T-\-¯</a:t>
            </a:r>
            <a:r>
              <a:rPr lang="en-US" b="1" dirty="0" err="1" smtClean="0">
                <a:solidFill>
                  <a:srgbClr val="FFFF00"/>
                </a:solidFill>
                <a:latin typeface="ML-TTJaya" pitchFamily="82" charset="0"/>
              </a:rPr>
              <a:t>nsâ</a:t>
            </a:r>
            <a:r>
              <a:rPr lang="en-US" b="1" dirty="0" smtClean="0">
                <a:solidFill>
                  <a:srgbClr val="FFFF00"/>
                </a:solidFill>
                <a:latin typeface="ML-TTJaya" pitchFamily="82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ML-TTJaya" pitchFamily="82" charset="0"/>
              </a:rPr>
              <a:t>Bh</a:t>
            </a:r>
            <a:r>
              <a:rPr lang="en-US" b="1" dirty="0" smtClean="0">
                <a:solidFill>
                  <a:srgbClr val="FFFF00"/>
                </a:solidFill>
                <a:latin typeface="ML-TTJaya" pitchFamily="82" charset="0"/>
              </a:rPr>
              <a:t>-</a:t>
            </a:r>
            <a:r>
              <a:rPr lang="en-US" b="1" dirty="0" err="1" smtClean="0">
                <a:solidFill>
                  <a:srgbClr val="FFFF00"/>
                </a:solidFill>
                <a:latin typeface="ML-TTJaya" pitchFamily="82" charset="0"/>
              </a:rPr>
              <a:t>iy</a:t>
            </a:r>
            <a:r>
              <a:rPr lang="en-US" b="1" dirty="0" smtClean="0">
                <a:solidFill>
                  <a:srgbClr val="FFFF00"/>
                </a:solidFill>
                <a:latin typeface="ML-TTJaya" pitchFamily="82" charset="0"/>
              </a:rPr>
              <a:t>-IX</a:t>
            </a:r>
            <a:endParaRPr lang="en-US" dirty="0" smtClean="0">
              <a:solidFill>
                <a:srgbClr val="FFFF00"/>
              </a:solidFill>
              <a:latin typeface="ML-TTJaya" pitchFamily="82" charset="0"/>
            </a:endParaRPr>
          </a:p>
        </p:txBody>
      </p:sp>
      <p:sp>
        <p:nvSpPr>
          <p:cNvPr id="588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4114800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ss__nÄ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50 A²ym-b-w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CXn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mbn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D­v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.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hcp-hm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-\p-Å-h-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bpsS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kmZriyw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(F-{_m. 9:9, 24,10:1)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err="1" smtClean="0">
                <a:solidFill>
                  <a:schemeClr val="bg1">
                    <a:lumMod val="10000"/>
                  </a:schemeClr>
                </a:solidFill>
              </a:rPr>
              <a:t>EXAMPLESand</a:t>
            </a:r>
            <a:r>
              <a:rPr lang="en-US" sz="2400" dirty="0" smtClean="0">
                <a:solidFill>
                  <a:schemeClr val="bg1">
                    <a:lumMod val="10000"/>
                  </a:schemeClr>
                </a:solidFill>
              </a:rPr>
              <a:t> PATTERNS established by God for us 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                  ( F{_m. 8:5, 1 sImcn.10:11)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kam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-K-a-\-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Iq-Smcw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tbip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InkvXphnsâ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ngÂ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          (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tbm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-l. 1:14 F{_m. 9:11)</a:t>
            </a:r>
            <a:endParaRPr lang="en-IN" sz="2800" dirty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8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8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8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8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8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8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8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88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8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88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88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8802" grpId="0"/>
      <p:bldP spid="58880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8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19100"/>
            <a:ext cx="86868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5400" b="1" dirty="0" err="1" smtClean="0">
                <a:solidFill>
                  <a:srgbClr val="FFFF00"/>
                </a:solidFill>
                <a:latin typeface="ML-Karthika" pitchFamily="82" charset="0"/>
              </a:rPr>
              <a:t>ssZh</a:t>
            </a:r>
            <a:r>
              <a:rPr lang="en-US" sz="5400" b="1" dirty="0" smtClean="0">
                <a:solidFill>
                  <a:srgbClr val="FFFF00"/>
                </a:solidFill>
                <a:latin typeface="ML-Karthika" pitchFamily="82" charset="0"/>
              </a:rPr>
              <a:t>-¯</a:t>
            </a:r>
            <a:r>
              <a:rPr lang="en-US" sz="5400" b="1" dirty="0" err="1" smtClean="0">
                <a:solidFill>
                  <a:srgbClr val="FFFF00"/>
                </a:solidFill>
                <a:latin typeface="ML-Karthika" pitchFamily="82" charset="0"/>
              </a:rPr>
              <a:t>nsâ</a:t>
            </a:r>
            <a:r>
              <a:rPr lang="en-US" sz="5400" b="1" dirty="0" smtClean="0">
                <a:solidFill>
                  <a:srgbClr val="FFFF00"/>
                </a:solidFill>
                <a:latin typeface="ML-Karthika" pitchFamily="82" charset="0"/>
              </a:rPr>
              <a:t> </a:t>
            </a:r>
            <a:r>
              <a:rPr lang="en-US" sz="5400" b="1" dirty="0" err="1" smtClean="0">
                <a:solidFill>
                  <a:srgbClr val="FFFF00"/>
                </a:solidFill>
                <a:latin typeface="ML-Karthika" pitchFamily="82" charset="0"/>
              </a:rPr>
              <a:t>hmk-Øew</a:t>
            </a:r>
            <a:r>
              <a:rPr lang="en-US" sz="5400" b="1" dirty="0" smtClean="0">
                <a:solidFill>
                  <a:srgbClr val="FFFF00"/>
                </a:solidFill>
                <a:latin typeface="ML-Karthika" pitchFamily="82" charset="0"/>
              </a:rPr>
              <a:t>         (]p-d. 25:8)</a:t>
            </a:r>
            <a:endParaRPr lang="en-IN" sz="5400" dirty="0" smtClean="0">
              <a:solidFill>
                <a:srgbClr val="FFFF00"/>
              </a:solidFill>
              <a:latin typeface="ML-Karthika" pitchFamily="82" charset="0"/>
            </a:endParaRPr>
          </a:p>
        </p:txBody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62100"/>
            <a:ext cx="8915400" cy="529590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kam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-K-a-\-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Iq-Smcw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=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XmÂ¡m-enI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hmk-Øew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GsZ³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tXm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«-¯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(D-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ev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]. 3:8)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Rm³ Ah-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cpsS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\Sp-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hkn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-¸m³   (]p-d. 25:8)               (GI-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tZiw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400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hÀjw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item-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tamsâ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ssZhm-ebw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( 2 Zn\. 5:14)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InkvXp-hnsâ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`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uanI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hmkw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(a-¯m. 1:23, 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tbml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. 1:14)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k`mbpK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hnizm-kn-bpsS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lrZ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-b-¯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                ( 1sIm-cn. 3:16)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kl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km_vZ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hmgvN-bnÂ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sh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-fn. 20:6)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pXnbmImi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`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qan-bnÂ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sh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-fn. 21:3)</a:t>
            </a:r>
            <a:endParaRPr lang="en-US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89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89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89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89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89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89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89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89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89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9826" grpId="0"/>
      <p:bldP spid="58982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8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6002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5400" b="1" dirty="0" err="1" smtClean="0">
                <a:solidFill>
                  <a:srgbClr val="FFFF00"/>
                </a:solidFill>
                <a:latin typeface="ML-Karthika" pitchFamily="82" charset="0"/>
              </a:rPr>
              <a:t>ssZhnI</a:t>
            </a:r>
            <a:r>
              <a:rPr lang="en-US" sz="5400" b="1" dirty="0" smtClean="0">
                <a:solidFill>
                  <a:srgbClr val="FFFF00"/>
                </a:solidFill>
                <a:latin typeface="ML-Karthika" pitchFamily="82" charset="0"/>
              </a:rPr>
              <a:t> </a:t>
            </a:r>
            <a:r>
              <a:rPr lang="en-US" sz="5400" b="1" dirty="0" err="1" smtClean="0">
                <a:solidFill>
                  <a:srgbClr val="FFFF00"/>
                </a:solidFill>
                <a:latin typeface="ML-Karthika" pitchFamily="82" charset="0"/>
              </a:rPr>
              <a:t>c£m</a:t>
            </a:r>
            <a:r>
              <a:rPr lang="en-US" sz="5400" b="1" dirty="0" smtClean="0">
                <a:solidFill>
                  <a:srgbClr val="FFFF00"/>
                </a:solidFill>
                <a:latin typeface="ML-Karthika" pitchFamily="82" charset="0"/>
              </a:rPr>
              <a:t>-]-²-Xn-bpsS </a:t>
            </a:r>
            <a:r>
              <a:rPr lang="en-US" sz="5400" b="1" dirty="0" err="1" smtClean="0">
                <a:solidFill>
                  <a:srgbClr val="FFFF00"/>
                </a:solidFill>
                <a:latin typeface="ML-Karthika" pitchFamily="82" charset="0"/>
              </a:rPr>
              <a:t>ZÀi</a:t>
            </a:r>
            <a:r>
              <a:rPr lang="en-US" sz="5400" b="1" dirty="0" smtClean="0">
                <a:solidFill>
                  <a:srgbClr val="FFFF00"/>
                </a:solidFill>
                <a:latin typeface="ML-Karthika" pitchFamily="82" charset="0"/>
              </a:rPr>
              <a:t>\w</a:t>
            </a:r>
            <a:endParaRPr lang="en-US" sz="5400" dirty="0" smtClean="0">
              <a:solidFill>
                <a:srgbClr val="FFFF00"/>
              </a:solidFill>
              <a:latin typeface="ML-Karthika" pitchFamily="82" charset="0"/>
            </a:endParaRPr>
          </a:p>
        </p:txBody>
      </p:sp>
      <p:sp>
        <p:nvSpPr>
          <p:cNvPr id="591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5334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]m]n-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bmb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a\p-jy³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bmK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-]o-T-¯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-iv) ap¼nÂ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hcp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-I.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as¯m«n-bpsS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ap¼nÂ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thÀ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mSpw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A\p-Zn\ ip²o-I-c-Whpw {]m]n-¡.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ImgvNb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¸-¯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tai-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ssZhnI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Iq«mbva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A\p-`-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-¡p-I.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nehnf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{]</a:t>
            </a:r>
            <a:r>
              <a:rPr lang="en-US" sz="2800" b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Imi¯nÂ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\S-¡p-I.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[q]]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oT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ap¼nÂ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+mj-lt"/>
              </a:rPr>
              <a:t>prayer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iàn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A\p-`-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-¡p-I.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càw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Xfn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-¡-s¸«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Ir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]m-k-\-¯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ap¼nÂ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XnI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ª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kzØ-Xbpw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kam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-[m-\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hpw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{]m]n-¡p-I.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1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1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91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591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91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91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91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91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918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1874" grpId="0"/>
      <p:bldP spid="59187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260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5344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5400" b="1" dirty="0" err="1" smtClean="0">
                <a:solidFill>
                  <a:srgbClr val="FFFF00"/>
                </a:solidFill>
                <a:latin typeface="ML-TTVinay" pitchFamily="82" charset="0"/>
              </a:rPr>
              <a:t>kam</a:t>
            </a:r>
            <a:r>
              <a:rPr lang="en-US" sz="5400" b="1" dirty="0" smtClean="0">
                <a:solidFill>
                  <a:srgbClr val="FFFF00"/>
                </a:solidFill>
                <a:latin typeface="ML-TTVinay" pitchFamily="82" charset="0"/>
              </a:rPr>
              <a:t>-K-a\ </a:t>
            </a:r>
            <a:r>
              <a:rPr lang="en-US" sz="5400" b="1" dirty="0" err="1" smtClean="0">
                <a:solidFill>
                  <a:srgbClr val="FFFF00"/>
                </a:solidFill>
                <a:latin typeface="ML-TTVinay" pitchFamily="82" charset="0"/>
              </a:rPr>
              <a:t>IqSm</a:t>
            </a:r>
            <a:r>
              <a:rPr lang="en-US" sz="5400" b="1" dirty="0" smtClean="0">
                <a:solidFill>
                  <a:srgbClr val="FFFF00"/>
                </a:solidFill>
                <a:latin typeface="ML-TTVinay" pitchFamily="82" charset="0"/>
              </a:rPr>
              <a:t>-c-¯</a:t>
            </a:r>
            <a:r>
              <a:rPr lang="en-US" sz="5400" b="1" dirty="0" err="1" smtClean="0">
                <a:solidFill>
                  <a:srgbClr val="FFFF00"/>
                </a:solidFill>
                <a:latin typeface="ML-TTVinay" pitchFamily="82" charset="0"/>
              </a:rPr>
              <a:t>nsâ</a:t>
            </a:r>
            <a:r>
              <a:rPr lang="en-US" sz="5400" b="1" dirty="0" smtClean="0">
                <a:solidFill>
                  <a:srgbClr val="FFFF00"/>
                </a:solidFill>
                <a:latin typeface="ML-TTVinay" pitchFamily="82" charset="0"/>
              </a:rPr>
              <a:t> </a:t>
            </a:r>
            <a:r>
              <a:rPr lang="en-US" sz="5400" b="1" dirty="0" err="1" smtClean="0">
                <a:solidFill>
                  <a:srgbClr val="FFFF00"/>
                </a:solidFill>
                <a:latin typeface="ML-TTVinay" pitchFamily="82" charset="0"/>
              </a:rPr>
              <a:t>Øm</a:t>
            </a:r>
            <a:r>
              <a:rPr lang="en-US" sz="5400" b="1" dirty="0" smtClean="0">
                <a:solidFill>
                  <a:srgbClr val="FFFF00"/>
                </a:solidFill>
                <a:latin typeface="ML-TTVinay" pitchFamily="82" charset="0"/>
              </a:rPr>
              <a:t>\w</a:t>
            </a:r>
            <a:endParaRPr lang="en-US" sz="5400" i="0" dirty="0" smtClean="0">
              <a:solidFill>
                <a:srgbClr val="FFFF00"/>
              </a:solidFill>
              <a:latin typeface="ML-TTVinay" pitchFamily="82" charset="0"/>
            </a:endParaRPr>
          </a:p>
        </p:txBody>
      </p:sp>
      <p:sp>
        <p:nvSpPr>
          <p:cNvPr id="60826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24000"/>
            <a:ext cx="4953000" cy="53340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ssZhw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{</a:t>
            </a:r>
            <a:r>
              <a:rPr lang="en-US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Iao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-I-c-W-¯</a:t>
            </a:r>
            <a:r>
              <a:rPr lang="en-US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ssZh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-am-</a:t>
            </a:r>
            <a:r>
              <a:rPr lang="en-US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Wv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.(1sImcn. 14:23,39)</a:t>
            </a:r>
            <a:r>
              <a:rPr lang="en-US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]mf-b-¯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\Sp-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emWv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IqSmcw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Ing¡v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ZÀi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-\-am-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bmWv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IqSmcw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Xd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a®v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: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BIÀj-Wo-bX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apgp-h³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apI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-fn-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em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Wv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.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{km-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tbÂ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]mf-b-¯n-\pw 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Ia-ap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-­m-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cp¶p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.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</a:endParaRPr>
          </a:p>
          <a:p>
            <a:pPr eaLnBrk="1" hangingPunct="1">
              <a:buFontTx/>
              <a:buNone/>
              <a:defRPr/>
            </a:pPr>
            <a:endParaRPr lang="en-US" sz="2800" dirty="0" smtClean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608265" name="Picture 9" descr="tabernacle1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00600" y="1752600"/>
            <a:ext cx="4343400" cy="5105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082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082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8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8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8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08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82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82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082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082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82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82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8260" grpId="0"/>
      <p:bldP spid="60826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0308" name="Picture 4" descr="tab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04800"/>
            <a:ext cx="86106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03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923" name="Rectangle 27"/>
          <p:cNvSpPr>
            <a:spLocks noGrp="1" noChangeArrowheads="1"/>
          </p:cNvSpPr>
          <p:nvPr>
            <p:ph type="title"/>
          </p:nvPr>
        </p:nvSpPr>
        <p:spPr>
          <a:xfrm>
            <a:off x="685800" y="419100"/>
            <a:ext cx="7772400" cy="8001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mtClean="0"/>
              <a:t>Three fold Division</a:t>
            </a:r>
          </a:p>
        </p:txBody>
      </p:sp>
      <p:pic>
        <p:nvPicPr>
          <p:cNvPr id="592929" name="Picture 33" descr="sanctuary_cutawayview_color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1905000"/>
            <a:ext cx="8763000" cy="4648200"/>
          </a:xfrm>
          <a:noFill/>
        </p:spPr>
      </p:pic>
      <p:sp>
        <p:nvSpPr>
          <p:cNvPr id="592930" name="AutoShape 34"/>
          <p:cNvSpPr>
            <a:spLocks noChangeArrowheads="1"/>
          </p:cNvSpPr>
          <p:nvPr/>
        </p:nvSpPr>
        <p:spPr bwMode="auto">
          <a:xfrm>
            <a:off x="6324600" y="3048000"/>
            <a:ext cx="2362200" cy="13716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>
                <a:solidFill>
                  <a:srgbClr val="FFFF00"/>
                </a:solidFill>
                <a:latin typeface="ML-TTVinay" pitchFamily="82" charset="0"/>
              </a:rPr>
              <a:t>AXn-]-cn-ip-²-Øew</a:t>
            </a:r>
            <a:endParaRPr lang="en-US"/>
          </a:p>
        </p:txBody>
      </p:sp>
      <p:sp>
        <p:nvSpPr>
          <p:cNvPr id="592931" name="AutoShape 35"/>
          <p:cNvSpPr>
            <a:spLocks noChangeArrowheads="1"/>
          </p:cNvSpPr>
          <p:nvPr/>
        </p:nvSpPr>
        <p:spPr bwMode="auto">
          <a:xfrm>
            <a:off x="3733800" y="3581400"/>
            <a:ext cx="1828800" cy="7620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>
                <a:solidFill>
                  <a:srgbClr val="FFFF00"/>
                </a:solidFill>
                <a:latin typeface="ML-TTVinay" pitchFamily="82" charset="0"/>
              </a:rPr>
              <a:t>hnip-²-Øew</a:t>
            </a:r>
            <a:endParaRPr lang="en-US"/>
          </a:p>
        </p:txBody>
      </p:sp>
      <p:sp>
        <p:nvSpPr>
          <p:cNvPr id="592932" name="AutoShape 36"/>
          <p:cNvSpPr>
            <a:spLocks noChangeArrowheads="1"/>
          </p:cNvSpPr>
          <p:nvPr/>
        </p:nvSpPr>
        <p:spPr bwMode="auto">
          <a:xfrm>
            <a:off x="762000" y="4953000"/>
            <a:ext cx="2819400" cy="1219200"/>
          </a:xfrm>
          <a:prstGeom prst="wedgeEllipseCallout">
            <a:avLst>
              <a:gd name="adj1" fmla="val -4544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Revathi" pitchFamily="82" charset="0"/>
              </a:rPr>
              <a:t>{]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Revathi" pitchFamily="82" charset="0"/>
              </a:rPr>
              <a:t>mImcw</a:t>
            </a:r>
            <a:endParaRPr lang="en-US" dirty="0">
              <a:solidFill>
                <a:schemeClr val="bg1">
                  <a:lumMod val="10000"/>
                </a:schemeClr>
              </a:solidFill>
              <a:latin typeface="ML-Revathi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929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929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929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929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929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2923" grpId="0"/>
      <p:bldP spid="592930" grpId="0" animBg="1"/>
      <p:bldP spid="592931" grpId="0" animBg="1"/>
      <p:bldP spid="5929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0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sz="4800" b="1" dirty="0" smtClean="0">
                <a:solidFill>
                  <a:srgbClr val="FFFF00"/>
                </a:solidFill>
                <a:latin typeface="ML-TTVinay" pitchFamily="82" charset="0"/>
              </a:rPr>
              <a:t>{]</a:t>
            </a:r>
            <a:r>
              <a:rPr lang="en-US" sz="4800" b="1" dirty="0" err="1" smtClean="0">
                <a:solidFill>
                  <a:srgbClr val="FFFF00"/>
                </a:solidFill>
                <a:latin typeface="ML-TTVinay" pitchFamily="82" charset="0"/>
              </a:rPr>
              <a:t>mImcw</a:t>
            </a:r>
            <a:endParaRPr lang="en-US" sz="4800" dirty="0" smtClean="0">
              <a:solidFill>
                <a:srgbClr val="FFFF00"/>
              </a:solidFill>
            </a:endParaRPr>
          </a:p>
        </p:txBody>
      </p:sp>
      <p:sp>
        <p:nvSpPr>
          <p:cNvPr id="59802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981200"/>
            <a:ext cx="38100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ad-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Èoe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/{]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mIm-cw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(The Fence)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{]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mIm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-c-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(The Gate)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{a-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-K-]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oTw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(The Brazen Altar)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{a-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s¯m«n</a:t>
            </a:r>
            <a:endParaRPr lang="en-US" sz="2800" b="1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    (The Laver)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</p:txBody>
      </p:sp>
      <p:pic>
        <p:nvPicPr>
          <p:cNvPr id="598029" name="Picture 13" descr="TabernacleComplete1a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733800" y="1905000"/>
            <a:ext cx="5181600" cy="4419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980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980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98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98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98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8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98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8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98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980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980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980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980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8020" grpId="0"/>
      <p:bldP spid="59802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0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sz="5400" b="1" dirty="0" smtClean="0">
                <a:solidFill>
                  <a:srgbClr val="FFFF00"/>
                </a:solidFill>
                <a:latin typeface="ML-TTVinay" pitchFamily="82" charset="0"/>
              </a:rPr>
              <a:t>hnip-²-Øew</a:t>
            </a:r>
            <a:endParaRPr lang="en-US" sz="5400" dirty="0" smtClean="0">
              <a:solidFill>
                <a:srgbClr val="FFFF00"/>
              </a:solidFill>
              <a:latin typeface="ML-TTVinay" pitchFamily="82" charset="0"/>
            </a:endParaRPr>
          </a:p>
        </p:txBody>
      </p:sp>
      <p:sp>
        <p:nvSpPr>
          <p:cNvPr id="60006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676400"/>
            <a:ext cx="44196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ImgvN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-b-¸¯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tai   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(The table of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</a:rPr>
              <a:t>shewbread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\ne-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f¡v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</a:t>
            </a: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    (The Candle </a:t>
            </a:r>
            <a:r>
              <a:rPr lang="en-US" sz="2400" b="1" cap="all" dirty="0" smtClean="0">
                <a:solidFill>
                  <a:schemeClr val="bg1">
                    <a:lumMod val="10000"/>
                  </a:schemeClr>
                </a:solidFill>
              </a:rPr>
              <a:t>s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tick)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[q]-]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oTw</a:t>
            </a:r>
            <a:endParaRPr lang="en-US" sz="2800" b="1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(The Alter of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</a:rPr>
              <a:t>Inscence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)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600071" name="Picture 7" descr="Picture27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213225" y="1371600"/>
            <a:ext cx="4930775" cy="5486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0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00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00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600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00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00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000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000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00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00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000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000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000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000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0068" grpId="0"/>
      <p:bldP spid="6000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6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5400" b="1" dirty="0" err="1" smtClean="0">
                <a:solidFill>
                  <a:srgbClr val="FFFF00"/>
                </a:solidFill>
                <a:latin typeface="ML-TTVinay" pitchFamily="82" charset="0"/>
              </a:rPr>
              <a:t>AXn</a:t>
            </a:r>
            <a:r>
              <a:rPr lang="en-US" sz="5400" b="1" dirty="0" smtClean="0">
                <a:solidFill>
                  <a:srgbClr val="FFFF00"/>
                </a:solidFill>
                <a:latin typeface="ML-TTVinay" pitchFamily="82" charset="0"/>
              </a:rPr>
              <a:t>-]-cn-ip-²-Øew</a:t>
            </a:r>
            <a:endParaRPr lang="en-US" sz="5400" dirty="0" smtClean="0">
              <a:solidFill>
                <a:srgbClr val="FFFF00"/>
              </a:solidFill>
              <a:latin typeface="ML-TTVinay" pitchFamily="82" charset="0"/>
            </a:endParaRPr>
          </a:p>
        </p:txBody>
      </p:sp>
      <p:sp>
        <p:nvSpPr>
          <p:cNvPr id="60211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828800"/>
            <a:ext cx="38100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s]«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(The Ark)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Ir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]m-k\w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            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(The Mercy Seat)</a:t>
            </a:r>
            <a:endParaRPr lang="en-US" sz="2400" dirty="0" smtClean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602119" name="Picture 7" descr="Picture5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886200" y="1524000"/>
            <a:ext cx="5105400" cy="4572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602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2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2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02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602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2116" grpId="0"/>
      <p:bldP spid="60211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152400"/>
            <a:ext cx="7772400" cy="16002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3200" b="1" dirty="0" smtClean="0">
                <a:solidFill>
                  <a:srgbClr val="FFFF00"/>
                </a:solidFill>
                <a:latin typeface="ML-TTVinay" pitchFamily="82" charset="0"/>
              </a:rPr>
              <a:t>\nÀ½n-Xn¡v 14 </a:t>
            </a:r>
            <a:r>
              <a:rPr lang="en-US" sz="3200" b="1" dirty="0" err="1" smtClean="0">
                <a:solidFill>
                  <a:srgbClr val="FFFF00"/>
                </a:solidFill>
                <a:latin typeface="ML-TTVinay" pitchFamily="82" charset="0"/>
              </a:rPr>
              <a:t>hkvXp</a:t>
            </a:r>
            <a:r>
              <a:rPr lang="en-US" sz="3200" b="1" dirty="0" smtClean="0">
                <a:solidFill>
                  <a:srgbClr val="FFFF00"/>
                </a:solidFill>
                <a:latin typeface="ML-TTVinay" pitchFamily="82" charset="0"/>
              </a:rPr>
              <a:t>-¡Ä</a:t>
            </a:r>
            <a:r>
              <a:rPr lang="en-IN" sz="3200" dirty="0" smtClean="0">
                <a:solidFill>
                  <a:srgbClr val="FFFF00"/>
                </a:solidFill>
                <a:latin typeface="ML-TTVinay" pitchFamily="82" charset="0"/>
              </a:rPr>
              <a:t/>
            </a:r>
            <a:br>
              <a:rPr lang="en-IN" sz="3200" dirty="0" smtClean="0">
                <a:solidFill>
                  <a:srgbClr val="FFFF00"/>
                </a:solidFill>
                <a:latin typeface="ML-TTVinay" pitchFamily="82" charset="0"/>
              </a:rPr>
            </a:br>
            <a:r>
              <a:rPr lang="en-US" sz="3200" b="1" dirty="0" smtClean="0">
                <a:solidFill>
                  <a:srgbClr val="FFFF00"/>
                </a:solidFill>
                <a:latin typeface="ML-TTVinay" pitchFamily="82" charset="0"/>
              </a:rPr>
              <a:t>(</a:t>
            </a:r>
            <a:r>
              <a:rPr lang="en-US" sz="2400" b="1" dirty="0" smtClean="0">
                <a:solidFill>
                  <a:srgbClr val="FFFF00"/>
                </a:solidFill>
                <a:latin typeface="ML-TTVinay" pitchFamily="82" charset="0"/>
              </a:rPr>
              <a:t>Ch {</a:t>
            </a:r>
            <a:r>
              <a:rPr lang="en-US" sz="2400" b="1" dirty="0" err="1" smtClean="0">
                <a:solidFill>
                  <a:srgbClr val="FFFF00"/>
                </a:solidFill>
                <a:latin typeface="ML-TTVinay" pitchFamily="82" charset="0"/>
              </a:rPr>
              <a:t>InkvXp-hnsâ</a:t>
            </a:r>
            <a:r>
              <a:rPr lang="en-US" sz="2400" b="1" dirty="0" smtClean="0">
                <a:solidFill>
                  <a:srgbClr val="FFFF00"/>
                </a:solidFill>
                <a:latin typeface="ML-TTVinay" pitchFamily="82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ML-TTVinay" pitchFamily="82" charset="0"/>
              </a:rPr>
              <a:t>hnhn</a:t>
            </a:r>
            <a:r>
              <a:rPr lang="en-US" sz="2400" b="1" dirty="0" smtClean="0">
                <a:solidFill>
                  <a:srgbClr val="FFFF00"/>
                </a:solidFill>
                <a:latin typeface="ML-TTVinay" pitchFamily="82" charset="0"/>
              </a:rPr>
              <a:t>[ </a:t>
            </a:r>
            <a:r>
              <a:rPr lang="en-US" sz="2400" b="1" dirty="0" smtClean="0">
                <a:solidFill>
                  <a:srgbClr val="FFFF00"/>
                </a:solidFill>
              </a:rPr>
              <a:t>characteristics</a:t>
            </a:r>
            <a:r>
              <a:rPr lang="en-US" sz="2400" b="1" dirty="0" smtClean="0">
                <a:solidFill>
                  <a:srgbClr val="FFFF00"/>
                </a:solidFill>
                <a:latin typeface="ML-TTVinay" pitchFamily="82" charset="0"/>
              </a:rPr>
              <a:t>          </a:t>
            </a:r>
            <a:r>
              <a:rPr lang="en-US" sz="2400" b="1" dirty="0" err="1" smtClean="0">
                <a:solidFill>
                  <a:srgbClr val="FFFF00"/>
                </a:solidFill>
                <a:latin typeface="ML-TTVinay" pitchFamily="82" charset="0"/>
              </a:rPr>
              <a:t>kqNn</a:t>
            </a:r>
            <a:r>
              <a:rPr lang="en-US" sz="2400" b="1" dirty="0" smtClean="0">
                <a:solidFill>
                  <a:srgbClr val="FFFF00"/>
                </a:solidFill>
                <a:latin typeface="ML-TTVinay" pitchFamily="82" charset="0"/>
              </a:rPr>
              <a:t>-¸n-¡p-¶p) ]pd. 25:3þ7</a:t>
            </a:r>
            <a:endParaRPr lang="en-IN" sz="2400" dirty="0" smtClean="0">
              <a:solidFill>
                <a:srgbClr val="FFFF00"/>
              </a:solidFill>
              <a:latin typeface="ML-TTVinay" pitchFamily="82" charset="0"/>
            </a:endParaRPr>
          </a:p>
        </p:txBody>
      </p:sp>
      <p:sp>
        <p:nvSpPr>
          <p:cNvPr id="604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458200" cy="52578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1.	s]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m¶v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Gold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 -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ssZ-hXzw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2.	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shÅn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Silver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hos­-Sp¸v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3.	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{aw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Brass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ym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-b-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[n (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kwJy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21:9)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4.	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oe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Blue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 þ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kzÀ¤o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-b-{]-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Ir-Xnbpw</a:t>
            </a:r>
            <a:r>
              <a:rPr lang="en-IN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{]`-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hhpw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5.	{[q{a 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Purple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 þ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cmPXzw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6.	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Nph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-¸p-\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Scarlet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InkvXp-hnsâ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bmK-càw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604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604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04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604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04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04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62" grpId="0"/>
      <p:bldP spid="6041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7848600" cy="60198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7.	]ªn-\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cap="all" dirty="0" smtClean="0">
                <a:solidFill>
                  <a:schemeClr val="bg1">
                    <a:lumMod val="10000"/>
                  </a:schemeClr>
                </a:solidFill>
              </a:rPr>
              <a:t>f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ine Linen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)þ]m-]-c-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ln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-X -Po-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hnXw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8.	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tImem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-«p-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tcm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-aw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Goat’s Hair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]m]w-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-a-¡p-¶-h³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9.	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Ram’s Skin dyed red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InkvXp-hnsâ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IjvSm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-\p-`hw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10.	Xl-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tXmÂ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Badger’s Skin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XmgvN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11.	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JZn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-c-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acw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(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</a:rPr>
              <a:t>Shittim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 wood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a\p-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jyXzw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12.	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hnf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-¡n\v F®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Oil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]cn-ip-²m-ßmhv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13.	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kpK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-Ô-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hÀ¤w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Spices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InkvXp-hnsâ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kpK-Ôhpw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]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cn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-a-f-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Xbpw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14.	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tKmta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-Z-I-¡-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Ãv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Onyx stones)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þ 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InkvXp-hnsâ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alXzw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18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7772400" cy="9906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3600" b="1" dirty="0" smtClean="0">
                <a:solidFill>
                  <a:srgbClr val="FFFF00"/>
                </a:solidFill>
              </a:rPr>
              <a:t>SEVEN ARTICLES OF FURNITURE </a:t>
            </a:r>
            <a:r>
              <a:rPr lang="en-US" sz="4000" dirty="0" smtClean="0">
                <a:solidFill>
                  <a:srgbClr val="FFFF00"/>
                </a:solidFill>
              </a:rPr>
              <a:t/>
            </a:r>
            <a:br>
              <a:rPr lang="en-US" sz="4000" dirty="0" smtClean="0">
                <a:solidFill>
                  <a:srgbClr val="FFFF00"/>
                </a:solidFill>
              </a:rPr>
            </a:br>
            <a:r>
              <a:rPr lang="en-US" sz="3600" b="1" dirty="0" err="1" smtClean="0">
                <a:solidFill>
                  <a:srgbClr val="FF0000"/>
                </a:solidFill>
                <a:latin typeface="ML-Karthika" pitchFamily="82" charset="0"/>
              </a:rPr>
              <a:t>Ggv</a:t>
            </a:r>
            <a:r>
              <a:rPr lang="en-US" sz="3600" b="1" dirty="0" smtClean="0">
                <a:solidFill>
                  <a:srgbClr val="FF0000"/>
                </a:solidFill>
                <a:latin typeface="ML-Karthika" pitchFamily="82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ML-Karthika" pitchFamily="82" charset="0"/>
              </a:rPr>
              <a:t>F¶Xv</a:t>
            </a:r>
            <a:r>
              <a:rPr lang="en-US" sz="3600" b="1" dirty="0" smtClean="0">
                <a:solidFill>
                  <a:srgbClr val="FF0000"/>
                </a:solidFill>
                <a:latin typeface="ML-Karthika" pitchFamily="82" charset="0"/>
              </a:rPr>
              <a:t> ]</a:t>
            </a:r>
            <a:r>
              <a:rPr lang="en-US" sz="3600" b="1" dirty="0" err="1" smtClean="0">
                <a:solidFill>
                  <a:srgbClr val="FF0000"/>
                </a:solidFill>
                <a:latin typeface="ML-Karthika" pitchFamily="82" charset="0"/>
              </a:rPr>
              <a:t>qÀ</a:t>
            </a:r>
            <a:r>
              <a:rPr lang="en-US" sz="3600" b="1" dirty="0" smtClean="0">
                <a:solidFill>
                  <a:srgbClr val="FF0000"/>
                </a:solidFill>
                <a:latin typeface="ML-Karthika" pitchFamily="82" charset="0"/>
              </a:rPr>
              <a:t>®-</a:t>
            </a:r>
            <a:r>
              <a:rPr lang="en-US" sz="3600" b="1" dirty="0" err="1" smtClean="0">
                <a:solidFill>
                  <a:srgbClr val="FF0000"/>
                </a:solidFill>
                <a:latin typeface="ML-Karthika" pitchFamily="82" charset="0"/>
              </a:rPr>
              <a:t>kwJy</a:t>
            </a:r>
            <a:endParaRPr lang="en-US" sz="3600" dirty="0" smtClean="0">
              <a:solidFill>
                <a:srgbClr val="FF0000"/>
              </a:solidFill>
              <a:latin typeface="ML-Karthika" pitchFamily="82" charset="0"/>
            </a:endParaRPr>
          </a:p>
        </p:txBody>
      </p:sp>
      <p:sp>
        <p:nvSpPr>
          <p:cNvPr id="605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5638800" cy="55626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1.	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{a-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-K-]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oTw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{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Iqins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\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kqNn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-¸n-¡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p¶p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(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ho­pw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P\-\w)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2.	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{a--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s¯m«n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]m]-¯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n¶pw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Igp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-IÂ  (A-\p-Zn-\-hn-ip-²o-I-c-Ww)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3.	\ne-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f¡v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]cn-ip-²mß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klm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-b-¯m-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epÅ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km£y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-Po-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hnXw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4.	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ImgvN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-b-¸-¯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tai þ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Iq«m-bva-bpsS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Øew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,    {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InkvXp-hn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mepw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-\-¯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mepw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t]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mjn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-¸n-¡-s¸-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SpI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.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5.	[q]-]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oTw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+mj-lt"/>
              </a:rPr>
              <a:t>Prayer and Intercession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+mj-lt"/>
            </a:endParaRP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6.	s]«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þ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hnizm-kn-bpsS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k¼qÀ®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kaÀ¸Ww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7.	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Ir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]m-k\w þ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Pb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-Po-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,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Bßob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kzØ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-X,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ssZh-t¯m-SpÅ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kam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-[m\w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</p:txBody>
      </p:sp>
      <p:pic>
        <p:nvPicPr>
          <p:cNvPr id="15364" name="Picture 4" descr="C:\Users\hp\Desktop\taber\TABERNACLE\mal\picture\tabernacle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0" y="1524000"/>
            <a:ext cx="3429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C:\Users\hp\Desktop\taber\TABERNACLE\mal\picture\tabernacle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3733800"/>
            <a:ext cx="33528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051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0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05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05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05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05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05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05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5186" grpId="0"/>
      <p:bldP spid="60518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212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419100"/>
            <a:ext cx="81534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b="1" dirty="0" smtClean="0">
                <a:solidFill>
                  <a:srgbClr val="FFFF00"/>
                </a:solidFill>
                <a:latin typeface="ML-TTVinay" pitchFamily="82" charset="0"/>
              </a:rPr>
              <a:t>{]</a:t>
            </a:r>
            <a:r>
              <a:rPr lang="en-US" sz="4000" b="1" dirty="0" err="1" smtClean="0">
                <a:solidFill>
                  <a:srgbClr val="FFFF00"/>
                </a:solidFill>
                <a:latin typeface="ML-TTVinay" pitchFamily="82" charset="0"/>
              </a:rPr>
              <a:t>mIm-chpw</a:t>
            </a:r>
            <a:r>
              <a:rPr lang="en-US" sz="4000" b="1" dirty="0" smtClean="0">
                <a:solidFill>
                  <a:srgbClr val="FFFF00"/>
                </a:solidFill>
                <a:latin typeface="ML-TTVinay" pitchFamily="82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ML-TTVinay" pitchFamily="82" charset="0"/>
              </a:rPr>
              <a:t>Npäp-apÅ</a:t>
            </a:r>
            <a:r>
              <a:rPr lang="en-US" sz="4000" b="1" dirty="0" smtClean="0">
                <a:solidFill>
                  <a:srgbClr val="FFFF00"/>
                </a:solidFill>
                <a:latin typeface="ML-TTVinay" pitchFamily="82" charset="0"/>
              </a:rPr>
              <a:t> ad-</a:t>
            </a:r>
            <a:r>
              <a:rPr lang="en-US" sz="4000" b="1" dirty="0" err="1" smtClean="0">
                <a:solidFill>
                  <a:srgbClr val="FFFF00"/>
                </a:solidFill>
                <a:latin typeface="ML-TTVinay" pitchFamily="82" charset="0"/>
              </a:rPr>
              <a:t>Èo</a:t>
            </a:r>
            <a:r>
              <a:rPr lang="en-US" sz="4000" b="1" dirty="0" smtClean="0">
                <a:solidFill>
                  <a:srgbClr val="FFFF00"/>
                </a:solidFill>
                <a:latin typeface="ML-TTVinay" pitchFamily="82" charset="0"/>
              </a:rPr>
              <a:t>-</a:t>
            </a:r>
            <a:r>
              <a:rPr lang="en-US" sz="4000" b="1" dirty="0" err="1" smtClean="0">
                <a:solidFill>
                  <a:srgbClr val="FFFF00"/>
                </a:solidFill>
                <a:latin typeface="ML-TTVinay" pitchFamily="82" charset="0"/>
              </a:rPr>
              <a:t>ebpw</a:t>
            </a:r>
            <a:r>
              <a:rPr lang="en-US" sz="4000" b="1" dirty="0" smtClean="0">
                <a:solidFill>
                  <a:srgbClr val="FFFF00"/>
                </a:solidFill>
                <a:latin typeface="ML-TTVinay" pitchFamily="82" charset="0"/>
              </a:rPr>
              <a:t> ]pd.27:9þ18, 38:9þ20</a:t>
            </a:r>
            <a:endParaRPr lang="en-IN" sz="4000" dirty="0" smtClean="0">
              <a:solidFill>
                <a:srgbClr val="FFFF00"/>
              </a:solidFill>
              <a:latin typeface="ML-TTVinay" pitchFamily="82" charset="0"/>
            </a:endParaRPr>
          </a:p>
        </p:txBody>
      </p:sp>
      <p:sp>
        <p:nvSpPr>
          <p:cNvPr id="60621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524000"/>
            <a:ext cx="3810000" cy="50673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Afhv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 100 x 50 x 5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apgw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800" b="1" dirty="0" err="1" smtClean="0">
                <a:latin typeface="ML-Revathi" pitchFamily="82" charset="0"/>
                <a:cs typeface="Kartika" pitchFamily="18" charset="0"/>
              </a:rPr>
              <a:t>JZn</a:t>
            </a:r>
            <a:r>
              <a:rPr lang="en-US" sz="2800" b="1" dirty="0" smtClean="0">
                <a:latin typeface="ML-Revathi" pitchFamily="82" charset="0"/>
                <a:cs typeface="Kartika" pitchFamily="18" charset="0"/>
              </a:rPr>
              <a:t>-c-ac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-¯q-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Wp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-IÄ 60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F®w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 (Pillars)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{a-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TTVinay" pitchFamily="82" charset="0"/>
              </a:rPr>
              <a:t>N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-h-Sp-I-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fnÂ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nÂ¡p¶p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(Sockets)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taÂ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Npäp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-]-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Sn-bpw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, </a:t>
            </a:r>
            <a:r>
              <a:rPr lang="en-US" sz="2800" b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Ip-angp-Ifpw,sImfp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-¯p-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Ifpw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shÅn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 (Fillets,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</a:rPr>
              <a:t>chapiters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</a:rPr>
              <a:t>, hooks)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606215" name="Picture 7" descr="Fence and Outer Court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76800" y="1600200"/>
            <a:ext cx="4505325" cy="4648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062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062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06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062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062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062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6212" grpId="0"/>
      <p:bldP spid="60621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380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FFFF00"/>
                </a:solidFill>
                <a:latin typeface="ML-TTVinay" pitchFamily="82" charset="0"/>
              </a:rPr>
              <a:t>ad-</a:t>
            </a:r>
            <a:r>
              <a:rPr lang="en-US" b="1" dirty="0" err="1" smtClean="0">
                <a:solidFill>
                  <a:srgbClr val="FFFF00"/>
                </a:solidFill>
                <a:latin typeface="ML-TTVinay" pitchFamily="82" charset="0"/>
              </a:rPr>
              <a:t>Èoe</a:t>
            </a:r>
            <a:r>
              <a:rPr lang="en-US" b="1" dirty="0" smtClean="0">
                <a:solidFill>
                  <a:srgbClr val="FFFF00"/>
                </a:solidFill>
              </a:rPr>
              <a:t> (The Fence)</a:t>
            </a:r>
            <a:endParaRPr lang="en-US" i="0" dirty="0" smtClean="0">
              <a:solidFill>
                <a:srgbClr val="FFFF00"/>
              </a:solidFill>
            </a:endParaRPr>
          </a:p>
        </p:txBody>
      </p:sp>
      <p:sp>
        <p:nvSpPr>
          <p:cNvPr id="61338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066800"/>
            <a:ext cx="4724400" cy="57912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]ªn-\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sIm­pÅ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ad-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Èoe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5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apgw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Db-c-¯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sImfp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-¯p-If-n-Â</a:t>
            </a:r>
            <a:r>
              <a:rPr lang="en-IN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Xq¡n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.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]ªn-\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Linen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ssZh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-¯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oXn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(F-{_m. 7:26, shfn.19:8)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hnizm-kn-bpsS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{]-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hÀ¯n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-IÄ (F-s^.2:10, sbi.61:10)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{a-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Np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-h-Sp-IÄ þ ]m]-¯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nsâ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ymb-hn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[n {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Gsä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-Sp-¯p.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shÅn-Np-äp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-]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{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InkvXp-hnsâ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hos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­-Sp-¸p-the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NcSpw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Ipän-bpwþ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temI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-¯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n¶pÅ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thÀ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mSv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</p:txBody>
      </p:sp>
      <p:pic>
        <p:nvPicPr>
          <p:cNvPr id="613384" name="Picture 8" descr="Picture16"/>
          <p:cNvPicPr>
            <a:picLocks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410200" y="4343400"/>
            <a:ext cx="3733800" cy="1562100"/>
          </a:xfrm>
          <a:noFill/>
        </p:spPr>
      </p:pic>
      <p:pic>
        <p:nvPicPr>
          <p:cNvPr id="613387" name="Picture 11" descr="Picture15"/>
          <p:cNvPicPr>
            <a:picLocks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553200" y="609600"/>
            <a:ext cx="1490663" cy="3505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33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33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33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3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3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133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13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133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133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133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3380" grpId="0"/>
      <p:bldP spid="61338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8" name="Rectangle 4"/>
          <p:cNvSpPr>
            <a:spLocks noGrp="1" noChangeArrowheads="1"/>
          </p:cNvSpPr>
          <p:nvPr>
            <p:ph type="title"/>
          </p:nvPr>
        </p:nvSpPr>
        <p:spPr>
          <a:xfrm>
            <a:off x="1371600" y="457200"/>
            <a:ext cx="7772400" cy="1143000"/>
          </a:xfrm>
        </p:spPr>
        <p:txBody>
          <a:bodyPr/>
          <a:lstStyle/>
          <a:p>
            <a:pPr algn="r" eaLnBrk="1" hangingPunct="1">
              <a:defRPr/>
            </a:pPr>
            <a:r>
              <a:rPr lang="en-US" b="1" dirty="0" smtClean="0">
                <a:solidFill>
                  <a:srgbClr val="FFFF00"/>
                </a:solidFill>
                <a:latin typeface="ML-TTVinay" pitchFamily="82" charset="0"/>
              </a:rPr>
              <a:t>ad-</a:t>
            </a:r>
            <a:r>
              <a:rPr lang="en-US" b="1" dirty="0" err="1" smtClean="0">
                <a:solidFill>
                  <a:srgbClr val="FFFF00"/>
                </a:solidFill>
                <a:latin typeface="ML-TTVinay" pitchFamily="82" charset="0"/>
              </a:rPr>
              <a:t>Èoe</a:t>
            </a:r>
            <a:r>
              <a:rPr lang="en-US" b="1" dirty="0" smtClean="0">
                <a:solidFill>
                  <a:srgbClr val="FFFF00"/>
                </a:solidFill>
                <a:latin typeface="ML-TTVinay" pitchFamily="82" charset="0"/>
              </a:rPr>
              <a:t> þ </a:t>
            </a:r>
            <a:r>
              <a:rPr lang="en-US" b="1" dirty="0" smtClean="0">
                <a:solidFill>
                  <a:srgbClr val="FFFF00"/>
                </a:solidFill>
              </a:rPr>
              <a:t>purpose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61542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2362200"/>
            <a:ext cx="38100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2000" smtClean="0">
              <a:solidFill>
                <a:srgbClr val="0000FF"/>
              </a:solidFill>
            </a:endParaRPr>
          </a:p>
        </p:txBody>
      </p:sp>
      <p:sp>
        <p:nvSpPr>
          <p:cNvPr id="61543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76400"/>
            <a:ext cx="3810000" cy="4876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 XS-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bp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-¶-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Xn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\v (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</a:rPr>
              <a:t>Barrior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þA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-\-[n-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IrX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{]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th-i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\w \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ntcm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-[n-¡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p¶p</a:t>
            </a:r>
            <a:endParaRPr lang="en-IN" sz="20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kwc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-£-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Ww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</a:rPr>
              <a:t>Protection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ZpjvS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-·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msc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AI-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änbpw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AI-¯p-Å-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hsc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kwc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-£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n¡pw</a:t>
            </a:r>
            <a:endParaRPr lang="en-IN" sz="20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AXn-cmWv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</a:rPr>
              <a:t>(Line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 þ]m-f-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bs¯bpw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IqSm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-c-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s¯bpw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X½nÂ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thÀXn-cn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-¡p-¶p.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k`-sbbpw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temI-s¯bpw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X½nÂ</a:t>
            </a:r>
            <a:endParaRPr lang="en-IN" sz="20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 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BÀ¡pw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{]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th-in¡mw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F¶mÂ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hmXn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-en-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eqsS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am{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{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InkvXp-hn-eqsS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Hcp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hgn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ssZhw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Hcp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-¡n</a:t>
            </a:r>
            <a:endParaRPr lang="en-US" sz="20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</p:txBody>
      </p:sp>
      <p:pic>
        <p:nvPicPr>
          <p:cNvPr id="615431" name="Picture 7" descr="Picture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0"/>
            <a:ext cx="41148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54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54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5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5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154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154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28" grpId="0"/>
      <p:bldP spid="615429" grpId="0" build="p"/>
      <p:bldP spid="6154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790700"/>
            <a:ext cx="3429000" cy="323850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en-US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JZn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-c-</a:t>
            </a:r>
            <a:r>
              <a:rPr lang="en-US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acw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(</a:t>
            </a:r>
            <a:r>
              <a:rPr lang="en-US" b="1" dirty="0" err="1" smtClean="0">
                <a:solidFill>
                  <a:schemeClr val="bg1">
                    <a:lumMod val="10000"/>
                  </a:schemeClr>
                </a:solidFill>
              </a:rPr>
              <a:t>Shittim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</a:rPr>
              <a:t> wood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a\p-</a:t>
            </a:r>
            <a:r>
              <a:rPr lang="en-US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jyXzw</a:t>
            </a:r>
            <a:endParaRPr lang="en-US" b="1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>
              <a:buFontTx/>
              <a:buNone/>
              <a:defRPr/>
            </a:pPr>
            <a:endParaRPr lang="en-IN" dirty="0"/>
          </a:p>
        </p:txBody>
      </p:sp>
      <p:pic>
        <p:nvPicPr>
          <p:cNvPr id="19460" name="Content Placeholder 4" descr="shittim.jpe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685800"/>
            <a:ext cx="1428750" cy="1076325"/>
          </a:xfrm>
        </p:spPr>
      </p:pic>
      <p:pic>
        <p:nvPicPr>
          <p:cNvPr id="19461" name="Picture 5" descr="shittim wood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2667000"/>
            <a:ext cx="2438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791200" y="2362200"/>
            <a:ext cx="1905000" cy="1938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]ªn-\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1800" cap="all" dirty="0">
                <a:solidFill>
                  <a:schemeClr val="bg1">
                    <a:lumMod val="10000"/>
                  </a:schemeClr>
                </a:solidFill>
              </a:rPr>
              <a:t>f</a:t>
            </a:r>
            <a:r>
              <a:rPr lang="en-US" sz="1800" dirty="0">
                <a:solidFill>
                  <a:schemeClr val="bg1">
                    <a:lumMod val="10000"/>
                  </a:schemeClr>
                </a:solidFill>
              </a:rPr>
              <a:t>ine </a:t>
            </a:r>
            <a:r>
              <a:rPr lang="en-US" sz="1800" dirty="0">
                <a:solidFill>
                  <a:schemeClr val="bg1">
                    <a:lumMod val="10000"/>
                  </a:schemeClr>
                </a:solidFill>
              </a:rPr>
              <a:t>twined Linen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</a:t>
            </a:r>
          </a:p>
          <a:p>
            <a:pPr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þ]m-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]-c-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ln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-X -Po-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hnXw</a:t>
            </a:r>
            <a:endParaRPr lang="en-IN" dirty="0"/>
          </a:p>
        </p:txBody>
      </p:sp>
      <p:pic>
        <p:nvPicPr>
          <p:cNvPr id="19463" name="Picture 7" descr="linen.jpe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62900" y="2743200"/>
            <a:ext cx="11811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019800" y="5105400"/>
            <a:ext cx="15240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Xm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{aw (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</a:rPr>
              <a:t>Brass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</a:t>
            </a:r>
          </a:p>
          <a:p>
            <a:pPr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\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ym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-b-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[n</a:t>
            </a:r>
            <a:endParaRPr lang="en-IN" dirty="0"/>
          </a:p>
        </p:txBody>
      </p:sp>
      <p:pic>
        <p:nvPicPr>
          <p:cNvPr id="19465" name="Picture 9" descr="brass.jpe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96200" y="5257800"/>
            <a:ext cx="11811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715000" y="533400"/>
            <a:ext cx="16764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shÅn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</a:rPr>
              <a:t>Silver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)þ 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hos­-Sp¸v</a:t>
            </a:r>
            <a:endParaRPr lang="en-IN" dirty="0"/>
          </a:p>
        </p:txBody>
      </p:sp>
      <p:pic>
        <p:nvPicPr>
          <p:cNvPr id="19467" name="Picture 11" descr="silver.jpe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96200" y="533400"/>
            <a:ext cx="11620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Picture 12" descr="pillar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2800" y="762000"/>
            <a:ext cx="2182813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469" name="Straight Arrow Connector 14"/>
          <p:cNvCxnSpPr>
            <a:cxnSpLocks noChangeShapeType="1"/>
          </p:cNvCxnSpPr>
          <p:nvPr/>
        </p:nvCxnSpPr>
        <p:spPr bwMode="auto">
          <a:xfrm>
            <a:off x="3124200" y="2286000"/>
            <a:ext cx="1066800" cy="7620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9470" name="Straight Arrow Connector 16"/>
          <p:cNvCxnSpPr>
            <a:cxnSpLocks noChangeShapeType="1"/>
          </p:cNvCxnSpPr>
          <p:nvPr/>
        </p:nvCxnSpPr>
        <p:spPr bwMode="auto">
          <a:xfrm rot="10800000" flipV="1">
            <a:off x="4419600" y="1143000"/>
            <a:ext cx="1524000" cy="4572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9471" name="Straight Arrow Connector 20"/>
          <p:cNvCxnSpPr>
            <a:cxnSpLocks noChangeShapeType="1"/>
          </p:cNvCxnSpPr>
          <p:nvPr/>
        </p:nvCxnSpPr>
        <p:spPr bwMode="auto">
          <a:xfrm rot="10800000">
            <a:off x="4495800" y="5638800"/>
            <a:ext cx="1828800" cy="2286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9472" name="Straight Arrow Connector 22"/>
          <p:cNvCxnSpPr>
            <a:cxnSpLocks noChangeShapeType="1"/>
          </p:cNvCxnSpPr>
          <p:nvPr/>
        </p:nvCxnSpPr>
        <p:spPr bwMode="auto">
          <a:xfrm rot="10800000" flipV="1">
            <a:off x="4800600" y="3429000"/>
            <a:ext cx="1143000" cy="2286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9473" name="Straight Arrow Connector 24"/>
          <p:cNvCxnSpPr>
            <a:cxnSpLocks noChangeShapeType="1"/>
          </p:cNvCxnSpPr>
          <p:nvPr/>
        </p:nvCxnSpPr>
        <p:spPr bwMode="auto">
          <a:xfrm rot="10800000">
            <a:off x="5029200" y="5486400"/>
            <a:ext cx="990600" cy="762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8" name="Flowchart: Delay 17"/>
          <p:cNvSpPr/>
          <p:nvPr/>
        </p:nvSpPr>
        <p:spPr bwMode="auto">
          <a:xfrm rot="-5400000">
            <a:off x="4267200" y="1600200"/>
            <a:ext cx="228600" cy="228600"/>
          </a:xfrm>
          <a:prstGeom prst="flowChartDelay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9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6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3716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800" b="1" dirty="0" smtClean="0">
                <a:solidFill>
                  <a:srgbClr val="FFFF00"/>
                </a:solidFill>
                <a:latin typeface="ML-TTVinay" pitchFamily="82" charset="0"/>
              </a:rPr>
              <a:t>{]</a:t>
            </a:r>
            <a:r>
              <a:rPr lang="en-US" sz="4800" b="1" dirty="0" err="1" smtClean="0">
                <a:solidFill>
                  <a:srgbClr val="FFFF00"/>
                </a:solidFill>
                <a:latin typeface="ML-TTVinay" pitchFamily="82" charset="0"/>
              </a:rPr>
              <a:t>mImchmXnÂ</a:t>
            </a:r>
            <a:r>
              <a:rPr lang="en-US" sz="4800" b="1" dirty="0" smtClean="0">
                <a:solidFill>
                  <a:srgbClr val="FFFF00"/>
                </a:solidFill>
                <a:latin typeface="ML-TTVinay" pitchFamily="82" charset="0"/>
              </a:rPr>
              <a:t>           </a:t>
            </a:r>
            <a:r>
              <a:rPr lang="en-US" b="1" dirty="0" smtClean="0">
                <a:solidFill>
                  <a:srgbClr val="FFFF00"/>
                </a:solidFill>
              </a:rPr>
              <a:t>( The Gate)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61747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790700"/>
            <a:ext cx="4191000" cy="43815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{]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mIm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-c-¯n-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te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pÅ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GI-{]-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th-i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-\-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amÀ¤w</a:t>
            </a:r>
            <a:endParaRPr lang="en-IN" sz="20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Ing¡v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hiw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20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apgw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ofw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5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apgw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Db-cw.</a:t>
            </a:r>
            <a:endParaRPr lang="en-IN" sz="20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err="1" smtClean="0">
                <a:latin typeface="ML-Revathi" pitchFamily="82" charset="0"/>
              </a:rPr>
              <a:t>A©v</a:t>
            </a:r>
            <a:r>
              <a:rPr lang="en-US" sz="2400" b="1" dirty="0" smtClean="0">
                <a:latin typeface="ML-Revathi" pitchFamily="82" charset="0"/>
              </a:rPr>
              <a:t> =</a:t>
            </a:r>
            <a:r>
              <a:rPr lang="en-US" sz="2400" b="1" dirty="0" err="1" smtClean="0">
                <a:latin typeface="ML-Revathi" pitchFamily="82" charset="0"/>
              </a:rPr>
              <a:t>ssZh</a:t>
            </a:r>
            <a:r>
              <a:rPr lang="en-US" sz="2400" b="1" dirty="0" smtClean="0">
                <a:latin typeface="ML-Revathi" pitchFamily="82" charset="0"/>
              </a:rPr>
              <a:t>-</a:t>
            </a:r>
            <a:r>
              <a:rPr lang="en-US" sz="2400" b="1" dirty="0" err="1" smtClean="0">
                <a:latin typeface="ML-Revathi" pitchFamily="82" charset="0"/>
              </a:rPr>
              <a:t>Ir</a:t>
            </a:r>
            <a:r>
              <a:rPr lang="en-US" sz="2400" b="1" dirty="0" smtClean="0">
                <a:latin typeface="ML-Revathi" pitchFamily="82" charset="0"/>
              </a:rPr>
              <a:t>]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bp</a:t>
            </a:r>
            <a:r>
              <a:rPr lang="en-US" sz="2400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s-S </a:t>
            </a:r>
            <a:r>
              <a:rPr lang="en-US" sz="2400" b="1" dirty="0" err="1" smtClean="0">
                <a:latin typeface="ML-Revathi" pitchFamily="82" charset="0"/>
              </a:rPr>
              <a:t>kwJy</a:t>
            </a:r>
            <a:endParaRPr lang="en-US" sz="2400" b="1" dirty="0" smtClean="0">
              <a:latin typeface="ML-Revathi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B{K-l-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apÅ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BÀ¡pw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{]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th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-in-¡mw. ]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q«p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-I-fn-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Ãm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¯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hmXnÂ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þhn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im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-e-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amb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hmXnÂ</a:t>
            </a:r>
            <a:endParaRPr lang="en-US" sz="2000" b="1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+mj-lt"/>
              </a:rPr>
              <a:t>Jesus is the only way- Jh.14:6, 10:7</a:t>
            </a:r>
            <a:endParaRPr lang="en-IN" sz="2000" dirty="0" smtClean="0">
              <a:solidFill>
                <a:schemeClr val="bg1">
                  <a:lumMod val="10000"/>
                </a:schemeClr>
              </a:solidFill>
              <a:latin typeface="+mj-lt"/>
            </a:endParaRPr>
          </a:p>
        </p:txBody>
      </p:sp>
      <p:pic>
        <p:nvPicPr>
          <p:cNvPr id="20484" name="Content Placeholder 5" descr="court.pn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00600" y="1600200"/>
            <a:ext cx="3962400" cy="41846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74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1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76" grpId="0"/>
      <p:bldP spid="61747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3door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60400"/>
            <a:ext cx="7620000" cy="553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ular Callout 3"/>
          <p:cNvSpPr/>
          <p:nvPr/>
        </p:nvSpPr>
        <p:spPr bwMode="auto">
          <a:xfrm>
            <a:off x="1905000" y="3124200"/>
            <a:ext cx="1524000" cy="1295400"/>
          </a:xfrm>
          <a:prstGeom prst="wedgeRoundRectCallou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{]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mIm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-c-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XnÂ</a:t>
            </a:r>
            <a:endParaRPr lang="en-US" dirty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20*5=100</a:t>
            </a:r>
            <a:endParaRPr lang="en-IN" dirty="0"/>
          </a:p>
        </p:txBody>
      </p:sp>
      <p:sp>
        <p:nvSpPr>
          <p:cNvPr id="5" name="Oval Callout 4"/>
          <p:cNvSpPr/>
          <p:nvPr/>
        </p:nvSpPr>
        <p:spPr bwMode="auto">
          <a:xfrm rot="1868338">
            <a:off x="5500688" y="1049338"/>
            <a:ext cx="2819400" cy="838200"/>
          </a:xfrm>
          <a:prstGeom prst="wedgeEllipseCallou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Xnc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Èo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-e</a:t>
            </a:r>
          </a:p>
          <a:p>
            <a:pPr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10*10=100</a:t>
            </a:r>
            <a:endParaRPr lang="en-IN" dirty="0"/>
          </a:p>
        </p:txBody>
      </p:sp>
      <p:sp>
        <p:nvSpPr>
          <p:cNvPr id="6" name="Cloud Callout 5"/>
          <p:cNvSpPr/>
          <p:nvPr/>
        </p:nvSpPr>
        <p:spPr bwMode="auto">
          <a:xfrm rot="16852949">
            <a:off x="3479801" y="922337"/>
            <a:ext cx="1814512" cy="1624013"/>
          </a:xfrm>
          <a:prstGeom prst="cloudCallou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IqSm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-c-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dirty="0" err="1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XnÂ</a:t>
            </a:r>
            <a:endParaRPr lang="en-US" dirty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10*10=100</a:t>
            </a:r>
            <a:endParaRPr lang="en-IN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1447800"/>
            <a:ext cx="1524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3 </a:t>
            </a:r>
            <a:r>
              <a:rPr lang="en-US" dirty="0">
                <a:solidFill>
                  <a:schemeClr val="bg1">
                    <a:lumMod val="10000"/>
                  </a:schemeClr>
                </a:solidFill>
              </a:rPr>
              <a:t>Entries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5400" b="1" dirty="0" err="1" smtClean="0">
                <a:solidFill>
                  <a:srgbClr val="FFFF00"/>
                </a:solidFill>
                <a:latin typeface="ML-TTVinay" pitchFamily="82" charset="0"/>
              </a:rPr>
              <a:t>hmXn-ensâ</a:t>
            </a:r>
            <a:r>
              <a:rPr lang="en-US" sz="5400" b="1" dirty="0" smtClean="0">
                <a:solidFill>
                  <a:srgbClr val="FFFF00"/>
                </a:solidFill>
                <a:latin typeface="ML-TTVinay" pitchFamily="82" charset="0"/>
              </a:rPr>
              <a:t> \nÀ½nXn</a:t>
            </a:r>
            <a:endParaRPr lang="en-US" sz="5400" dirty="0" smtClean="0">
              <a:solidFill>
                <a:srgbClr val="FFFF00"/>
              </a:solidFill>
              <a:latin typeface="ML-TTVinay" pitchFamily="82" charset="0"/>
            </a:endParaRPr>
          </a:p>
        </p:txBody>
      </p:sp>
      <p:sp>
        <p:nvSpPr>
          <p:cNvPr id="619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4343400" cy="51816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 20 </a:t>
            </a:r>
            <a:r>
              <a:rPr lang="en-US" sz="2400" dirty="0" smtClean="0">
                <a:solidFill>
                  <a:schemeClr val="bg1">
                    <a:lumMod val="10000"/>
                  </a:schemeClr>
                </a:solidFill>
              </a:rPr>
              <a:t>x 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 5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Af-hv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,  4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XqWp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-I-fn-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embn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ad-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Èoe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 ]ªn-\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IN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oe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, [q{a,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Nph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-¸v, 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qep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-IÄ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sIm­v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{X-¯-¿Â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sNbvX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-Xv.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oe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ssZhXzw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þtbm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-l-¶m³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[q{a-\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cmPXzw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a¯mbn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Nph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-¸p-\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þIjvSw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A\p-`-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-¡p-¶-Zm-k³ þ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aÀs¡mkv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]ªn-\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þ \oXn-am³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 Perfect, Son of man - Luke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5" name="Picture 4" descr="tabernacle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1219200"/>
            <a:ext cx="4191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 descr="blue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5562600"/>
            <a:ext cx="990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 descr="scarlet red.jpe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86600" y="5562600"/>
            <a:ext cx="8763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 descr="linen.jpe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7200" y="5562600"/>
            <a:ext cx="914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 bwMode="auto">
          <a:xfrm>
            <a:off x="6019800" y="5562600"/>
            <a:ext cx="914400" cy="10668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95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19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19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195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22" grpId="0"/>
      <p:bldP spid="61952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28600"/>
            <a:ext cx="77724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5400" b="1" dirty="0" err="1" smtClean="0">
                <a:solidFill>
                  <a:srgbClr val="FFFF00"/>
                </a:solidFill>
                <a:latin typeface="ML-TTVinay" pitchFamily="82" charset="0"/>
              </a:rPr>
              <a:t>hmXn-ensâ</a:t>
            </a:r>
            <a:r>
              <a:rPr lang="en-US" sz="5400" b="1" dirty="0" smtClean="0">
                <a:solidFill>
                  <a:srgbClr val="FFFF00"/>
                </a:solidFill>
                <a:latin typeface="ML-TTVinay" pitchFamily="82" charset="0"/>
              </a:rPr>
              <a:t> {]</a:t>
            </a:r>
            <a:r>
              <a:rPr lang="en-US" sz="5400" b="1" dirty="0" err="1" smtClean="0">
                <a:solidFill>
                  <a:srgbClr val="FFFF00"/>
                </a:solidFill>
                <a:latin typeface="ML-TTVinay" pitchFamily="82" charset="0"/>
              </a:rPr>
              <a:t>kàn</a:t>
            </a:r>
            <a:endParaRPr lang="en-US" sz="5400" dirty="0" smtClean="0">
              <a:solidFill>
                <a:srgbClr val="FFFF00"/>
              </a:solidFill>
              <a:latin typeface="ML-TTVinay" pitchFamily="82" charset="0"/>
            </a:endParaRPr>
          </a:p>
        </p:txBody>
      </p:sp>
      <p:sp>
        <p:nvSpPr>
          <p:cNvPr id="620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790700"/>
            <a:ext cx="5105400" cy="41148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</a:rPr>
              <a:t>1.	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GI-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XnÂ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(A-{]. 4:12)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2.	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hnim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-e-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amb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hmXnÂ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(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tdm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-a. 10:13)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3.	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BÀ¡pw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IS-¶p-h-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cmw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.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sIcq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-_p-I-fn-Ã, ]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q«p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-IÄ CÃ.</a:t>
            </a:r>
            <a:endParaRPr lang="en-IN" sz="24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4. 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ssZh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-¯n-¦-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te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-¡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pÅ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H¶m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-as¯ ]</a:t>
            </a:r>
            <a:r>
              <a:rPr lang="en-US" sz="24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Sn-bmWv</a:t>
            </a: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hmXnÂ</a:t>
            </a:r>
            <a:r>
              <a:rPr lang="en-US" sz="2000" b="1" dirty="0" smtClean="0">
                <a:solidFill>
                  <a:schemeClr val="bg1">
                    <a:lumMod val="10000"/>
                  </a:schemeClr>
                </a:solidFill>
                <a:latin typeface="ML-Karthika" pitchFamily="82" charset="0"/>
              </a:rPr>
              <a:t>.</a:t>
            </a:r>
            <a:endParaRPr lang="en-IN" sz="2000" dirty="0" smtClean="0">
              <a:solidFill>
                <a:schemeClr val="bg1">
                  <a:lumMod val="10000"/>
                </a:schemeClr>
              </a:solidFill>
              <a:latin typeface="ML-Karthika" pitchFamily="82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z="2000" b="1" dirty="0" smtClean="0">
                <a:latin typeface="ML-Karthika" pitchFamily="82" charset="0"/>
              </a:rPr>
              <a:t> </a:t>
            </a:r>
          </a:p>
          <a:p>
            <a:pPr marL="457200" indent="-45720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 b="1" dirty="0" smtClean="0">
                <a:solidFill>
                  <a:srgbClr val="CC0000"/>
                </a:solidFill>
              </a:rPr>
              <a:t>THE GATE</a:t>
            </a:r>
            <a:r>
              <a:rPr lang="en-US" sz="2000" dirty="0" smtClean="0">
                <a:solidFill>
                  <a:srgbClr val="CC0000"/>
                </a:solidFill>
              </a:rPr>
              <a:t> is the</a:t>
            </a:r>
            <a:r>
              <a:rPr lang="en-US" sz="2000" b="1" dirty="0" smtClean="0">
                <a:solidFill>
                  <a:srgbClr val="CC0000"/>
                </a:solidFill>
              </a:rPr>
              <a:t> FIRST STEP TO GOD</a:t>
            </a:r>
            <a:r>
              <a:rPr lang="en-US" sz="2000" dirty="0" smtClean="0">
                <a:solidFill>
                  <a:srgbClr val="CC0000"/>
                </a:solidFill>
              </a:rPr>
              <a:t>:</a:t>
            </a:r>
          </a:p>
          <a:p>
            <a:pPr marL="457200" indent="-45720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 dirty="0" smtClean="0">
                <a:solidFill>
                  <a:srgbClr val="CC0000"/>
                </a:solidFill>
              </a:rPr>
              <a:t> "</a:t>
            </a:r>
            <a:r>
              <a:rPr lang="en-US" sz="2000" b="1" dirty="0" smtClean="0">
                <a:solidFill>
                  <a:srgbClr val="CC0000"/>
                </a:solidFill>
              </a:rPr>
              <a:t>WHOSOEVER WILL MAY COME</a:t>
            </a:r>
            <a:r>
              <a:rPr lang="en-US" sz="2000" dirty="0" smtClean="0">
                <a:solidFill>
                  <a:srgbClr val="CC0000"/>
                </a:solidFill>
              </a:rPr>
              <a:t>"</a:t>
            </a:r>
            <a:endParaRPr lang="en-US" sz="2000" b="1" dirty="0" smtClean="0">
              <a:solidFill>
                <a:srgbClr val="CC0000"/>
              </a:solidFill>
            </a:endParaRPr>
          </a:p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 b="1" dirty="0" smtClean="0">
                <a:solidFill>
                  <a:srgbClr val="CC0000"/>
                </a:solidFill>
              </a:rPr>
              <a:t> </a:t>
            </a:r>
          </a:p>
        </p:txBody>
      </p:sp>
      <p:pic>
        <p:nvPicPr>
          <p:cNvPr id="6" name="Picture 5" descr="Picture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1143000"/>
            <a:ext cx="3429000" cy="46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05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0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2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20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20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205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20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205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205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46" grpId="0"/>
      <p:bldP spid="62054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2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419100"/>
            <a:ext cx="8458200" cy="1143000"/>
          </a:xfrm>
        </p:spPr>
        <p:txBody>
          <a:bodyPr/>
          <a:lstStyle/>
          <a:p>
            <a:pPr algn="ctr">
              <a:defRPr/>
            </a:pPr>
            <a:r>
              <a:rPr lang="en-US" sz="4000" b="1" dirty="0" err="1" smtClean="0">
                <a:solidFill>
                  <a:srgbClr val="FFFF00"/>
                </a:solidFill>
                <a:latin typeface="ML-TTRevathi" pitchFamily="82" charset="0"/>
              </a:rPr>
              <a:t>Xm</a:t>
            </a:r>
            <a:r>
              <a:rPr lang="en-US" sz="4000" b="1" dirty="0" smtClean="0">
                <a:solidFill>
                  <a:srgbClr val="FFFF00"/>
                </a:solidFill>
                <a:latin typeface="ML-TTRevathi" pitchFamily="82" charset="0"/>
              </a:rPr>
              <a:t>{a-</a:t>
            </a:r>
            <a:r>
              <a:rPr lang="en-US" sz="4000" b="1" dirty="0" err="1" smtClean="0">
                <a:solidFill>
                  <a:srgbClr val="FFFF00"/>
                </a:solidFill>
                <a:latin typeface="ML-TTRevathi" pitchFamily="82" charset="0"/>
              </a:rPr>
              <a:t>bm</a:t>
            </a:r>
            <a:r>
              <a:rPr lang="en-US" sz="4000" b="1" dirty="0" smtClean="0">
                <a:solidFill>
                  <a:srgbClr val="FFFF00"/>
                </a:solidFill>
                <a:latin typeface="ML-TTRevathi" pitchFamily="82" charset="0"/>
              </a:rPr>
              <a:t>-K-]</a:t>
            </a:r>
            <a:r>
              <a:rPr lang="en-US" sz="4000" b="1" dirty="0" err="1" smtClean="0">
                <a:solidFill>
                  <a:srgbClr val="FFFF00"/>
                </a:solidFill>
                <a:latin typeface="ML-TTRevathi" pitchFamily="82" charset="0"/>
              </a:rPr>
              <a:t>oTw</a:t>
            </a:r>
            <a:r>
              <a:rPr lang="en-US" sz="4000" b="1" dirty="0" smtClean="0">
                <a:solidFill>
                  <a:srgbClr val="FFFF00"/>
                </a:solidFill>
                <a:latin typeface="ML-TTRevathi" pitchFamily="82" charset="0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</a:rPr>
              <a:t>(The Brazen Alter)</a:t>
            </a:r>
            <a:r>
              <a:rPr lang="en-IN" sz="4000" dirty="0" smtClean="0">
                <a:solidFill>
                  <a:srgbClr val="FFFF00"/>
                </a:solidFill>
              </a:rPr>
              <a:t/>
            </a:r>
            <a:br>
              <a:rPr lang="en-IN" sz="4000" dirty="0" smtClean="0">
                <a:solidFill>
                  <a:srgbClr val="FFFF00"/>
                </a:solidFill>
              </a:rPr>
            </a:br>
            <a:r>
              <a:rPr lang="en-US" sz="4000" b="1" dirty="0" smtClean="0">
                <a:solidFill>
                  <a:srgbClr val="FFFF00"/>
                </a:solidFill>
              </a:rPr>
              <a:t>	</a:t>
            </a:r>
            <a:r>
              <a:rPr lang="en-US" sz="4000" b="1" dirty="0" smtClean="0">
                <a:solidFill>
                  <a:srgbClr val="FFFF00"/>
                </a:solidFill>
                <a:latin typeface="ML-TTRevathi" pitchFamily="82" charset="0"/>
              </a:rPr>
              <a:t>]pd. 27:1þ8, 38:1-þ7</a:t>
            </a:r>
            <a:endParaRPr lang="en-IN" sz="4000" dirty="0">
              <a:solidFill>
                <a:srgbClr val="FFFF00"/>
              </a:solidFill>
              <a:latin typeface="ML-TTRevathi" pitchFamily="82" charset="0"/>
            </a:endParaRPr>
          </a:p>
        </p:txBody>
      </p:sp>
      <p:sp>
        <p:nvSpPr>
          <p:cNvPr id="62157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790700"/>
            <a:ext cx="4191000" cy="4114800"/>
          </a:xfrm>
        </p:spPr>
        <p:txBody>
          <a:bodyPr/>
          <a:lstStyle/>
          <a:p>
            <a:pPr>
              <a:defRPr/>
            </a:pP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InkvXp-hnsâ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 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Iqinsâ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 \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ng-emWv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Ambili" pitchFamily="82" charset="0"/>
            </a:endParaRPr>
          </a:p>
          <a:p>
            <a:pPr>
              <a:defRPr/>
            </a:pPr>
            <a:r>
              <a:rPr lang="en-US" sz="2400" b="1" dirty="0" smtClean="0">
                <a:solidFill>
                  <a:schemeClr val="bg1">
                    <a:lumMod val="10000"/>
                  </a:schemeClr>
                </a:solidFill>
                <a:latin typeface="Castellar" pitchFamily="18" charset="0"/>
              </a:rPr>
              <a:t>Alter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  = 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+mj-lt"/>
              </a:rPr>
              <a:t>to lift up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+mj-lt"/>
            </a:endParaRPr>
          </a:p>
          <a:p>
            <a:pPr>
              <a:buFont typeface="Courier New" pitchFamily="49" charset="0"/>
              <a:buChar char="o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tbip-hns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\ 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IqinÂ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DbÀ¯n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(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tbm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-l. 3:14, 12:32)</a:t>
            </a:r>
            <a:endParaRPr lang="en-IN" sz="2800" dirty="0" smtClean="0">
              <a:solidFill>
                <a:schemeClr val="bg1">
                  <a:lumMod val="10000"/>
                </a:schemeClr>
              </a:solidFill>
              <a:latin typeface="ML-Ambili" pitchFamily="82" charset="0"/>
            </a:endParaRPr>
          </a:p>
          <a:p>
            <a:pPr>
              <a:buFont typeface="Courier New" pitchFamily="49" charset="0"/>
              <a:buChar char="o"/>
              <a:defRPr/>
            </a:pP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tbip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 {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InkvXp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kz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bm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-K-¯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mÂ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 ]m]-]-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cn-lmcw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hcp</a:t>
            </a:r>
            <a:r>
              <a:rPr lang="en-US" sz="2800" b="1" dirty="0" smtClean="0">
                <a:solidFill>
                  <a:schemeClr val="bg1">
                    <a:lumMod val="10000"/>
                  </a:schemeClr>
                </a:solidFill>
                <a:latin typeface="ML-Ambili" pitchFamily="82" charset="0"/>
              </a:rPr>
              <a:t>-¯n. (F-{_m. 9:26).</a:t>
            </a:r>
            <a:endParaRPr lang="en-IN" sz="2800" dirty="0">
              <a:solidFill>
                <a:schemeClr val="bg1">
                  <a:lumMod val="10000"/>
                </a:schemeClr>
              </a:solidFill>
              <a:latin typeface="ML-Ambili" pitchFamily="82" charset="0"/>
            </a:endParaRPr>
          </a:p>
        </p:txBody>
      </p:sp>
      <p:pic>
        <p:nvPicPr>
          <p:cNvPr id="621575" name="Picture 7" descr="Picture47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477000" y="2057400"/>
            <a:ext cx="2438400" cy="2895600"/>
          </a:xfrm>
          <a:noFill/>
        </p:spPr>
      </p:pic>
      <p:pic>
        <p:nvPicPr>
          <p:cNvPr id="5" name="Picture 4" descr="cross jesu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2133600"/>
            <a:ext cx="1943100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15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15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21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215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215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215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572" grpId="0"/>
      <p:bldP spid="62157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b="1" dirty="0" smtClean="0">
                <a:latin typeface="ML-Revathi" pitchFamily="82" charset="0"/>
              </a:rPr>
              <a:t>\nÀ½nXn </a:t>
            </a:r>
            <a:endParaRPr lang="en-US" dirty="0" smtClean="0">
              <a:latin typeface="ML-Revathi" pitchFamily="82" charset="0"/>
            </a:endParaRPr>
          </a:p>
        </p:txBody>
      </p:sp>
      <p:sp>
        <p:nvSpPr>
          <p:cNvPr id="623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905000"/>
            <a:ext cx="5562600" cy="4114800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2400" b="1" smtClean="0">
                <a:latin typeface="ML-Revathi" pitchFamily="82" charset="0"/>
              </a:rPr>
              <a:t>Afhv 5 * 5 * 3 apgw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smtClean="0">
                <a:latin typeface="ML-Revathi" pitchFamily="82" charset="0"/>
              </a:rPr>
              <a:t>JZn-c-acw sIm­p-­m¡n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smtClean="0">
                <a:latin typeface="ML-Revathi" pitchFamily="82" charset="0"/>
              </a:rPr>
              <a:t>Xm{aw sIm­v s]mXn-bWw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smtClean="0">
                <a:latin typeface="ML-Revathi" pitchFamily="82" charset="0"/>
              </a:rPr>
              <a:t>\mep-tIm-Wnepw sIm¼v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smtClean="0">
                <a:latin typeface="ML-Revathi" pitchFamily="82" charset="0"/>
              </a:rPr>
              <a:t>AI¯v a²y-`m-K-¯v Xm{a-Pmew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smtClean="0">
                <a:latin typeface="ML-Revathi" pitchFamily="82" charset="0"/>
              </a:rPr>
              <a:t>\mev Xm{a-h-fbw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smtClean="0">
                <a:latin typeface="ML-Revathi" pitchFamily="82" charset="0"/>
              </a:rPr>
              <a:t>JZn-c-acw sIm­v X­p-IÄ</a:t>
            </a:r>
            <a:endParaRPr lang="en-IN" sz="2400" smtClean="0">
              <a:latin typeface="ML-Revathi" pitchFamily="82" charset="0"/>
            </a:endParaRPr>
          </a:p>
          <a:p>
            <a:pPr>
              <a:buFontTx/>
              <a:buNone/>
            </a:pPr>
            <a:r>
              <a:rPr lang="en-US" sz="2400" b="1" smtClean="0">
                <a:latin typeface="ML-Revathi" pitchFamily="82" charset="0"/>
              </a:rPr>
              <a:t>	D­m-¡n, Xm{aw s]mXnªv</a:t>
            </a:r>
            <a:endParaRPr lang="en-IN" sz="2400" smtClean="0">
              <a:latin typeface="ML-Revathi" pitchFamily="82" charset="0"/>
            </a:endParaRPr>
          </a:p>
          <a:p>
            <a:pPr>
              <a:buFontTx/>
              <a:buNone/>
            </a:pPr>
            <a:r>
              <a:rPr lang="en-US" sz="2400" b="1" smtClean="0">
                <a:latin typeface="ML-Revathi" pitchFamily="82" charset="0"/>
              </a:rPr>
              <a:t>	hf-b-¯nÂ hbv¡Ww</a:t>
            </a:r>
            <a:endParaRPr lang="en-IN" sz="2400" smtClean="0">
              <a:latin typeface="ML-Revathi" pitchFamily="82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</p:txBody>
      </p:sp>
      <p:pic>
        <p:nvPicPr>
          <p:cNvPr id="5" name="Picture 4" descr="brntalt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2341918">
            <a:off x="4789488" y="1757363"/>
            <a:ext cx="3276600" cy="306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36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3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23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23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23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23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23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23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236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236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36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44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419100"/>
            <a:ext cx="7772400" cy="8001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 dirty="0" smtClean="0">
                <a:latin typeface="ML-Revathi" pitchFamily="82" charset="0"/>
              </a:rPr>
              <a:t>{]</a:t>
            </a:r>
            <a:r>
              <a:rPr lang="en-US" b="1" dirty="0" err="1" smtClean="0">
                <a:latin typeface="ML-Revathi" pitchFamily="82" charset="0"/>
              </a:rPr>
              <a:t>tXy</a:t>
            </a:r>
            <a:r>
              <a:rPr lang="en-US" b="1" dirty="0" smtClean="0">
                <a:latin typeface="ML-Revathi" pitchFamily="82" charset="0"/>
              </a:rPr>
              <a:t>-I-X-IÄ</a:t>
            </a:r>
            <a:endParaRPr lang="en-US" dirty="0" smtClean="0">
              <a:latin typeface="ML-Revathi" pitchFamily="82" charset="0"/>
            </a:endParaRPr>
          </a:p>
        </p:txBody>
      </p:sp>
      <p:sp>
        <p:nvSpPr>
          <p:cNvPr id="62464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5791200" cy="48006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000" b="1" smtClean="0">
                <a:latin typeface="ML-Revathi" pitchFamily="82" charset="0"/>
              </a:rPr>
              <a:t>Gähpw henb D]-I-cWw</a:t>
            </a:r>
            <a:endParaRPr lang="en-IN" sz="20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smtClean="0">
                <a:latin typeface="ML-Revathi" pitchFamily="82" charset="0"/>
              </a:rPr>
              <a:t>aäv FÃm D]-I-c-W-hpw CXnÂ DÄs¡m-Ån-¡mw.</a:t>
            </a:r>
            <a:endParaRPr lang="en-IN" sz="20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smtClean="0">
                <a:latin typeface="ML-Revathi" pitchFamily="82" charset="0"/>
              </a:rPr>
              <a:t>FÃm A\p-{K-lhpw {Iqinsâ ASn-Øm-\-¯nÂ e`n-¡p-¶p.</a:t>
            </a:r>
            <a:endParaRPr lang="en-IN" sz="20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smtClean="0">
                <a:latin typeface="ML-Revathi" pitchFamily="82" charset="0"/>
              </a:rPr>
              <a:t>JZn-c-acw þ {InkvXp-hnsâ a\p-jyXzw</a:t>
            </a:r>
            <a:endParaRPr lang="en-IN" sz="20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smtClean="0">
                <a:latin typeface="ML-Revathi" pitchFamily="82" charset="0"/>
              </a:rPr>
              <a:t>Xm{aw þ ]m]-¯n³ta-epÅ ssZhoI \ymb-hn-[n-bnÂ Np«p ]gp¯ {InkvXp.</a:t>
            </a:r>
            <a:endParaRPr lang="en-IN" sz="20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smtClean="0">
                <a:latin typeface="ML-Revathi" pitchFamily="82" charset="0"/>
              </a:rPr>
              <a:t>ka-N-Xp-c-ambn þ FÃm-hÀ¡pw {Iqinse bmKw Hcp t]mse _m[-Iw.</a:t>
            </a:r>
            <a:endParaRPr lang="en-IN" sz="20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smtClean="0">
                <a:latin typeface="ML-Revathi" pitchFamily="82" charset="0"/>
              </a:rPr>
              <a:t>sIm¼p-IÄ  þ bmK-ar-Ks¯ sI«p-hm³</a:t>
            </a:r>
            <a:endParaRPr lang="en-IN" sz="2000" smtClean="0">
              <a:latin typeface="ML-Revathi" pitchFamily="82" charset="0"/>
            </a:endParaRPr>
          </a:p>
          <a:p>
            <a:pPr>
              <a:buFontTx/>
              <a:buNone/>
            </a:pPr>
            <a:r>
              <a:rPr lang="en-US" sz="2000" b="1" smtClean="0">
                <a:latin typeface="ML-Revathi" pitchFamily="82" charset="0"/>
              </a:rPr>
              <a:t>		         þ bmK-càw ]pc-«p-hm³</a:t>
            </a:r>
            <a:endParaRPr lang="en-IN" sz="2000" smtClean="0">
              <a:latin typeface="ML-Revathi" pitchFamily="82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000" smtClean="0">
              <a:latin typeface="ML-Revathi" pitchFamily="82" charset="0"/>
            </a:endParaRPr>
          </a:p>
        </p:txBody>
      </p:sp>
      <p:pic>
        <p:nvPicPr>
          <p:cNvPr id="624647" name="Picture 7" descr="Picture29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019800" y="2682875"/>
            <a:ext cx="2895600" cy="28797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46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46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4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246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246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246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246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246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246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246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44" grpId="0"/>
      <p:bldP spid="62464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b="1" dirty="0" err="1" smtClean="0">
                <a:latin typeface="ML-Revathi" pitchFamily="82" charset="0"/>
              </a:rPr>
              <a:t>A©v</a:t>
            </a:r>
            <a:r>
              <a:rPr lang="en-US" b="1" dirty="0" smtClean="0">
                <a:latin typeface="ML-Revathi" pitchFamily="82" charset="0"/>
              </a:rPr>
              <a:t> F¶ </a:t>
            </a:r>
            <a:r>
              <a:rPr lang="en-US" b="1" dirty="0" err="1" smtClean="0">
                <a:latin typeface="ML-Revathi" pitchFamily="82" charset="0"/>
              </a:rPr>
              <a:t>kwJy</a:t>
            </a:r>
            <a:r>
              <a:rPr lang="en-US" b="1" dirty="0" smtClean="0">
                <a:latin typeface="ML-Revathi" pitchFamily="82" charset="0"/>
              </a:rPr>
              <a:t> </a:t>
            </a:r>
            <a:r>
              <a:rPr lang="en-US" b="1" dirty="0" err="1" smtClean="0">
                <a:latin typeface="ML-Revathi" pitchFamily="82" charset="0"/>
              </a:rPr>
              <a:t>ssZh-Ir</a:t>
            </a:r>
            <a:r>
              <a:rPr lang="en-US" b="1" dirty="0" smtClean="0">
                <a:latin typeface="ML-Revathi" pitchFamily="82" charset="0"/>
              </a:rPr>
              <a:t>]</a:t>
            </a:r>
            <a:endParaRPr lang="en-US" dirty="0" smtClean="0">
              <a:latin typeface="ML-Revathi" pitchFamily="82" charset="0"/>
            </a:endParaRPr>
          </a:p>
        </p:txBody>
      </p:sp>
      <p:sp>
        <p:nvSpPr>
          <p:cNvPr id="626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5105400" cy="5334000"/>
          </a:xfrm>
        </p:spPr>
        <p:txBody>
          <a:bodyPr/>
          <a:lstStyle/>
          <a:p>
            <a:pPr>
              <a:buFontTx/>
              <a:buNone/>
            </a:pPr>
            <a:r>
              <a:rPr lang="en-US" sz="1800" b="1" smtClean="0"/>
              <a:t>a)	5 </a:t>
            </a:r>
            <a:r>
              <a:rPr lang="en-US" sz="1800" b="1" smtClean="0">
                <a:latin typeface="ML-Revathi" pitchFamily="82" charset="0"/>
              </a:rPr>
              <a:t>D]-I-c-W-w  </a:t>
            </a:r>
            <a:r>
              <a:rPr lang="en-US" sz="1800" b="1" smtClean="0"/>
              <a:t>(Utensils)  38:3</a:t>
            </a:r>
            <a:endParaRPr lang="en-IN" sz="1800" smtClean="0"/>
          </a:p>
          <a:p>
            <a:r>
              <a:rPr lang="en-US" sz="1800" b="1" smtClean="0">
                <a:latin typeface="ML-Revathi" pitchFamily="82" charset="0"/>
              </a:rPr>
              <a:t>N«n</a:t>
            </a:r>
            <a:r>
              <a:rPr lang="en-US" sz="1800" b="1" smtClean="0"/>
              <a:t> (Pans)  </a:t>
            </a:r>
            <a:r>
              <a:rPr lang="en-US" sz="1800" b="1" smtClean="0">
                <a:latin typeface="ML-Revathi" pitchFamily="82" charset="0"/>
              </a:rPr>
              <a:t>þNmcw  kq£n-¡m³</a:t>
            </a:r>
            <a:endParaRPr lang="en-IN" sz="1800" smtClean="0">
              <a:latin typeface="ML-Revathi" pitchFamily="82" charset="0"/>
            </a:endParaRPr>
          </a:p>
          <a:p>
            <a:r>
              <a:rPr lang="en-US" sz="1800" b="1" smtClean="0">
                <a:latin typeface="ML-Revathi" pitchFamily="82" charset="0"/>
              </a:rPr>
              <a:t>N«pIw</a:t>
            </a:r>
            <a:r>
              <a:rPr lang="en-US" sz="1800" b="1" smtClean="0"/>
              <a:t> (Shovels) </a:t>
            </a:r>
            <a:r>
              <a:rPr lang="en-US" sz="1800" b="1" smtClean="0">
                <a:latin typeface="ML-Revathi" pitchFamily="82" charset="0"/>
              </a:rPr>
              <a:t>þ Nmcw -hm-cm³</a:t>
            </a:r>
            <a:endParaRPr lang="en-IN" sz="1800" smtClean="0">
              <a:latin typeface="ML-Revathi" pitchFamily="82" charset="0"/>
            </a:endParaRPr>
          </a:p>
          <a:p>
            <a:r>
              <a:rPr lang="en-US" sz="1800" b="1" smtClean="0">
                <a:latin typeface="ML-Revathi" pitchFamily="82" charset="0"/>
              </a:rPr>
              <a:t>Ieiw </a:t>
            </a:r>
            <a:r>
              <a:rPr lang="en-US" sz="1800" b="1" smtClean="0"/>
              <a:t>(Basin) </a:t>
            </a:r>
            <a:r>
              <a:rPr lang="en-US" sz="1800" b="1" smtClean="0">
                <a:latin typeface="ML-Revathi" pitchFamily="82" charset="0"/>
              </a:rPr>
              <a:t>þ bmK-càw FSp-¡m³</a:t>
            </a:r>
            <a:endParaRPr lang="en-IN" sz="1800" smtClean="0">
              <a:latin typeface="ML-Revathi" pitchFamily="82" charset="0"/>
            </a:endParaRPr>
          </a:p>
          <a:p>
            <a:r>
              <a:rPr lang="en-US" sz="1800" b="1" smtClean="0">
                <a:latin typeface="ML-Revathi" pitchFamily="82" charset="0"/>
              </a:rPr>
              <a:t>apÄs¡m-fp¯v </a:t>
            </a:r>
            <a:r>
              <a:rPr lang="en-US" sz="1800" b="1" smtClean="0"/>
              <a:t>(Flesh hooks) </a:t>
            </a:r>
            <a:r>
              <a:rPr lang="en-US" sz="1800" b="1" smtClean="0">
                <a:latin typeface="ML-Revathi" pitchFamily="82" charset="0"/>
              </a:rPr>
              <a:t>þ bmK-hkvXp \o¡m³</a:t>
            </a:r>
            <a:endParaRPr lang="en-IN" sz="1800" smtClean="0">
              <a:latin typeface="ML-Revathi" pitchFamily="82" charset="0"/>
            </a:endParaRPr>
          </a:p>
          <a:p>
            <a:r>
              <a:rPr lang="en-US" sz="1800" b="1" smtClean="0">
                <a:latin typeface="ML-Revathi" pitchFamily="82" charset="0"/>
              </a:rPr>
              <a:t>Xo¡-eiw </a:t>
            </a:r>
            <a:r>
              <a:rPr lang="en-US" sz="1800" b="1" smtClean="0"/>
              <a:t>(Fire Pans) </a:t>
            </a:r>
            <a:r>
              <a:rPr lang="en-US" sz="1800" b="1" smtClean="0">
                <a:latin typeface="ML-Revathi" pitchFamily="82" charset="0"/>
              </a:rPr>
              <a:t>þ Xo]-I-cm³</a:t>
            </a:r>
            <a:endParaRPr lang="en-IN" sz="1800" smtClean="0">
              <a:latin typeface="ML-Revathi" pitchFamily="82" charset="0"/>
            </a:endParaRPr>
          </a:p>
          <a:p>
            <a:pPr>
              <a:buFontTx/>
              <a:buNone/>
            </a:pPr>
            <a:r>
              <a:rPr lang="en-US" sz="1800" b="1" smtClean="0"/>
              <a:t>b)	5 </a:t>
            </a:r>
            <a:r>
              <a:rPr lang="en-US" sz="1800" b="1" smtClean="0">
                <a:latin typeface="ML-Revathi" pitchFamily="82" charset="0"/>
              </a:rPr>
              <a:t>bmK-ar-K-w </a:t>
            </a:r>
            <a:endParaRPr lang="en-IN" sz="1800" smtClean="0">
              <a:latin typeface="ML-Revathi" pitchFamily="82" charset="0"/>
            </a:endParaRPr>
          </a:p>
          <a:p>
            <a:pPr>
              <a:buFontTx/>
              <a:buNone/>
            </a:pPr>
            <a:r>
              <a:rPr lang="en-US" sz="1800" b="1" smtClean="0">
                <a:latin typeface="ML-Revathi" pitchFamily="82" charset="0"/>
              </a:rPr>
              <a:t>IpªmSv</a:t>
            </a:r>
            <a:r>
              <a:rPr lang="en-US" sz="1800" b="1" smtClean="0"/>
              <a:t> (Lamp) </a:t>
            </a:r>
            <a:r>
              <a:rPr lang="en-US" sz="1800" b="1" smtClean="0">
                <a:latin typeface="ML-Revathi" pitchFamily="82" charset="0"/>
              </a:rPr>
              <a:t>Imf </a:t>
            </a:r>
            <a:r>
              <a:rPr lang="en-US" sz="1800" b="1" smtClean="0"/>
              <a:t>(Bullock) </a:t>
            </a:r>
            <a:r>
              <a:rPr lang="en-US" sz="1800" b="1" smtClean="0">
                <a:latin typeface="ML-Revathi" pitchFamily="82" charset="0"/>
              </a:rPr>
              <a:t>tImemSv</a:t>
            </a:r>
            <a:r>
              <a:rPr lang="en-US" sz="1800" b="1" smtClean="0"/>
              <a:t> (Goat), </a:t>
            </a:r>
            <a:r>
              <a:rPr lang="en-US" sz="1800" b="1" smtClean="0">
                <a:latin typeface="ML-Revathi" pitchFamily="82" charset="0"/>
              </a:rPr>
              <a:t>Imf-¡p«n </a:t>
            </a:r>
            <a:r>
              <a:rPr lang="en-US" sz="1800" b="1" smtClean="0"/>
              <a:t>(Heifer) </a:t>
            </a:r>
            <a:r>
              <a:rPr lang="en-US" sz="1800" b="1" smtClean="0">
                <a:latin typeface="ML-Revathi" pitchFamily="82" charset="0"/>
              </a:rPr>
              <a:t>Ipd-p{]mhv </a:t>
            </a:r>
            <a:r>
              <a:rPr lang="en-US" sz="1800" b="1" smtClean="0"/>
              <a:t>(Turtle dove)</a:t>
            </a:r>
            <a:endParaRPr lang="en-IN" sz="1800" smtClean="0"/>
          </a:p>
          <a:p>
            <a:pPr>
              <a:buFontTx/>
              <a:buNone/>
            </a:pPr>
            <a:r>
              <a:rPr lang="en-US" sz="1800" b="1" smtClean="0"/>
              <a:t>c)	5 </a:t>
            </a:r>
            <a:r>
              <a:rPr lang="en-US" sz="1800" b="1" smtClean="0">
                <a:latin typeface="ML-Revathi" pitchFamily="82" charset="0"/>
              </a:rPr>
              <a:t>bmK-w </a:t>
            </a:r>
            <a:endParaRPr lang="en-IN" sz="1800" smtClean="0">
              <a:latin typeface="ML-Revathi" pitchFamily="82" charset="0"/>
            </a:endParaRPr>
          </a:p>
          <a:p>
            <a:pPr>
              <a:buFont typeface="Times New Roman" pitchFamily="18" charset="0"/>
              <a:buAutoNum type="arabicPeriod"/>
            </a:pPr>
            <a:r>
              <a:rPr lang="en-US" sz="1800" b="1" smtClean="0">
                <a:latin typeface="ML-Revathi" pitchFamily="82" charset="0"/>
              </a:rPr>
              <a:t>tlma-bmKw</a:t>
            </a:r>
            <a:r>
              <a:rPr lang="en-US" sz="1800" b="1" smtClean="0"/>
              <a:t> - Burnt Offering</a:t>
            </a:r>
            <a:endParaRPr lang="en-IN" sz="1800" smtClean="0"/>
          </a:p>
          <a:p>
            <a:pPr>
              <a:buFont typeface="Times New Roman" pitchFamily="18" charset="0"/>
              <a:buAutoNum type="arabicPeriod"/>
            </a:pPr>
            <a:r>
              <a:rPr lang="en-US" sz="1800" b="1" smtClean="0">
                <a:latin typeface="ML-Revathi" pitchFamily="82" charset="0"/>
              </a:rPr>
              <a:t>t`mP-\-bmKw -</a:t>
            </a:r>
            <a:r>
              <a:rPr lang="en-US" sz="1800" b="1" smtClean="0"/>
              <a:t>- Meal Offering</a:t>
            </a:r>
            <a:endParaRPr lang="en-IN" sz="1800" smtClean="0"/>
          </a:p>
          <a:p>
            <a:pPr>
              <a:buFont typeface="Times New Roman" pitchFamily="18" charset="0"/>
              <a:buAutoNum type="arabicPeriod"/>
            </a:pPr>
            <a:r>
              <a:rPr lang="en-US" sz="1800" b="1" smtClean="0">
                <a:latin typeface="ML-Revathi" pitchFamily="82" charset="0"/>
              </a:rPr>
              <a:t>kam-[m-\-bmKw </a:t>
            </a:r>
            <a:r>
              <a:rPr lang="en-US" sz="1800" b="1" smtClean="0"/>
              <a:t>- Peace Offering</a:t>
            </a:r>
            <a:endParaRPr lang="en-IN" sz="1800" smtClean="0"/>
          </a:p>
          <a:p>
            <a:pPr>
              <a:buFont typeface="Times New Roman" pitchFamily="18" charset="0"/>
              <a:buAutoNum type="arabicPeriod"/>
            </a:pPr>
            <a:r>
              <a:rPr lang="en-US" sz="1800" b="1" smtClean="0">
                <a:latin typeface="ML-Revathi" pitchFamily="82" charset="0"/>
              </a:rPr>
              <a:t>]m]-bmKw - </a:t>
            </a:r>
            <a:r>
              <a:rPr lang="en-US" sz="1800" b="1" smtClean="0"/>
              <a:t>-Sin Offering</a:t>
            </a:r>
            <a:endParaRPr lang="en-IN" sz="1800" smtClean="0"/>
          </a:p>
          <a:p>
            <a:pPr>
              <a:buFont typeface="Times New Roman" pitchFamily="18" charset="0"/>
              <a:buAutoNum type="arabicPeriod"/>
            </a:pPr>
            <a:r>
              <a:rPr lang="en-US" sz="1800" b="1" smtClean="0">
                <a:latin typeface="ML-Revathi" pitchFamily="82" charset="0"/>
              </a:rPr>
              <a:t>AIr-Xy-bmKw þ</a:t>
            </a:r>
            <a:r>
              <a:rPr lang="en-US" sz="1800" b="1" smtClean="0"/>
              <a:t> Trespass offering</a:t>
            </a:r>
            <a:endParaRPr lang="en-IN" sz="1800" smtClean="0"/>
          </a:p>
        </p:txBody>
      </p:sp>
      <p:pic>
        <p:nvPicPr>
          <p:cNvPr id="626692" name="Picture 4" descr="tabernacle_paint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2057400"/>
            <a:ext cx="3581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66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66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6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26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26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26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26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266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266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266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266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6266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6266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6266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6266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62669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6690" grpId="0"/>
      <p:bldP spid="62669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8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419100"/>
            <a:ext cx="7772400" cy="4191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b="1" dirty="0" smtClean="0"/>
              <a:t>Purpose of Alter</a:t>
            </a:r>
            <a:endParaRPr lang="en-US" sz="4000" i="0" dirty="0" smtClean="0">
              <a:solidFill>
                <a:srgbClr val="FF6600"/>
              </a:solidFill>
            </a:endParaRPr>
          </a:p>
        </p:txBody>
      </p:sp>
      <p:sp>
        <p:nvSpPr>
          <p:cNvPr id="62771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534400" cy="5486400"/>
          </a:xfrm>
        </p:spPr>
        <p:txBody>
          <a:bodyPr/>
          <a:lstStyle/>
          <a:p>
            <a:pPr>
              <a:buFont typeface="Wingdings" pitchFamily="2" charset="2"/>
              <a:buChar char="ü"/>
              <a:defRPr/>
            </a:pPr>
            <a:r>
              <a:rPr lang="en-US" sz="1800" b="1" dirty="0" err="1" smtClean="0">
                <a:latin typeface="ML-Revathi" pitchFamily="82" charset="0"/>
              </a:rPr>
              <a:t>ssZh</a:t>
            </a:r>
            <a:r>
              <a:rPr lang="en-US" sz="1800" b="1" dirty="0" smtClean="0">
                <a:latin typeface="ML-Revathi" pitchFamily="82" charset="0"/>
              </a:rPr>
              <a:t>-hp-</a:t>
            </a:r>
            <a:r>
              <a:rPr lang="en-US" sz="1800" b="1" dirty="0" err="1" smtClean="0">
                <a:latin typeface="ML-Revathi" pitchFamily="82" charset="0"/>
              </a:rPr>
              <a:t>ambn</a:t>
            </a:r>
            <a:r>
              <a:rPr lang="en-US" sz="1800" b="1" dirty="0" smtClean="0">
                <a:latin typeface="ML-Revathi" pitchFamily="82" charset="0"/>
              </a:rPr>
              <a:t> _Ô-s¸-Sm³ </a:t>
            </a:r>
            <a:r>
              <a:rPr lang="en-US" sz="1800" b="1" dirty="0" err="1" smtClean="0">
                <a:latin typeface="ML-Revathi" pitchFamily="82" charset="0"/>
              </a:rPr>
              <a:t>bmKw</a:t>
            </a:r>
            <a:endParaRPr lang="en-IN" sz="18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  <a:defRPr/>
            </a:pPr>
            <a:r>
              <a:rPr lang="en-US" sz="1800" b="1" dirty="0" err="1" smtClean="0">
                <a:latin typeface="ML-Revathi" pitchFamily="82" charset="0"/>
              </a:rPr>
              <a:t>c£n</a:t>
            </a:r>
            <a:r>
              <a:rPr lang="en-US" sz="1800" b="1" dirty="0" smtClean="0">
                <a:latin typeface="ML-Revathi" pitchFamily="82" charset="0"/>
              </a:rPr>
              <a:t>-¡-s¸-Sp-hm³   {</a:t>
            </a:r>
            <a:r>
              <a:rPr lang="en-US" sz="1800" b="1" dirty="0" err="1" smtClean="0">
                <a:latin typeface="ML-Revathi" pitchFamily="82" charset="0"/>
              </a:rPr>
              <a:t>Iqin</a:t>
            </a:r>
            <a:r>
              <a:rPr lang="en-US" sz="1800" b="1" dirty="0" smtClean="0">
                <a:latin typeface="ML-Revathi" pitchFamily="82" charset="0"/>
              </a:rPr>
              <a:t>-\-</a:t>
            </a:r>
            <a:r>
              <a:rPr lang="en-US" sz="1800" b="1" dirty="0" err="1" smtClean="0">
                <a:latin typeface="ML-Revathi" pitchFamily="82" charset="0"/>
              </a:rPr>
              <a:t>cn-InÂ</a:t>
            </a:r>
            <a:r>
              <a:rPr lang="en-US" sz="1800" b="1" dirty="0" smtClean="0">
                <a:latin typeface="ML-Revathi" pitchFamily="82" charset="0"/>
              </a:rPr>
              <a:t>   </a:t>
            </a:r>
            <a:r>
              <a:rPr lang="en-US" sz="1800" b="1" dirty="0" err="1" smtClean="0">
                <a:latin typeface="ML-Revathi" pitchFamily="82" charset="0"/>
              </a:rPr>
              <a:t>hc-Ww</a:t>
            </a:r>
            <a:r>
              <a:rPr lang="en-US" sz="1800" b="1" dirty="0" smtClean="0">
                <a:latin typeface="ML-Revathi" pitchFamily="82" charset="0"/>
              </a:rPr>
              <a:t>.</a:t>
            </a:r>
            <a:endParaRPr lang="en-IN" sz="18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  <a:defRPr/>
            </a:pPr>
            <a:r>
              <a:rPr lang="en-US" sz="1800" b="1" dirty="0" err="1" smtClean="0">
                <a:latin typeface="ML-Revathi" pitchFamily="82" charset="0"/>
              </a:rPr>
              <a:t>bmK-hkvXp</a:t>
            </a:r>
            <a:r>
              <a:rPr lang="en-US" sz="1800" b="1" dirty="0" smtClean="0">
                <a:latin typeface="ML-Revathi" pitchFamily="82" charset="0"/>
              </a:rPr>
              <a:t>  </a:t>
            </a:r>
            <a:r>
              <a:rPr lang="en-US" sz="1800" b="1" dirty="0" err="1" smtClean="0">
                <a:latin typeface="ML-Revathi" pitchFamily="82" charset="0"/>
              </a:rPr>
              <a:t>bmK</a:t>
            </a:r>
            <a:r>
              <a:rPr lang="en-US" sz="1800" b="1" dirty="0" smtClean="0">
                <a:latin typeface="ML-Revathi" pitchFamily="82" charset="0"/>
              </a:rPr>
              <a:t>-]o-T-¯</a:t>
            </a:r>
            <a:r>
              <a:rPr lang="en-US" sz="1800" b="1" dirty="0" err="1" smtClean="0">
                <a:latin typeface="ML-Revathi" pitchFamily="82" charset="0"/>
              </a:rPr>
              <a:t>nÂ</a:t>
            </a:r>
            <a:r>
              <a:rPr lang="en-US" sz="1800" b="1" dirty="0" smtClean="0">
                <a:latin typeface="ML-Revathi" pitchFamily="82" charset="0"/>
              </a:rPr>
              <a:t>  </a:t>
            </a:r>
            <a:r>
              <a:rPr lang="en-US" sz="1800" b="1" dirty="0" err="1" smtClean="0">
                <a:latin typeface="ML-Revathi" pitchFamily="82" charset="0"/>
              </a:rPr>
              <a:t>Zln</a:t>
            </a:r>
            <a:r>
              <a:rPr lang="en-US" sz="1800" b="1" dirty="0" smtClean="0">
                <a:latin typeface="ML-Revathi" pitchFamily="82" charset="0"/>
              </a:rPr>
              <a:t>-¸n-¡p-¶p. (]p-d. 20:24-þ26)</a:t>
            </a:r>
            <a:endParaRPr lang="en-IN" sz="18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  <a:defRPr/>
            </a:pPr>
            <a:r>
              <a:rPr lang="en-US" sz="1800" b="1" dirty="0" err="1" smtClean="0">
                <a:latin typeface="ML-Revathi" pitchFamily="82" charset="0"/>
              </a:rPr>
              <a:t>cà-hpw</a:t>
            </a:r>
            <a:r>
              <a:rPr lang="en-US" sz="1800" b="1" dirty="0" smtClean="0">
                <a:latin typeface="ML-Revathi" pitchFamily="82" charset="0"/>
              </a:rPr>
              <a:t>, </a:t>
            </a:r>
            <a:r>
              <a:rPr lang="en-US" sz="1800" b="1" dirty="0" err="1" smtClean="0">
                <a:latin typeface="ML-Revathi" pitchFamily="82" charset="0"/>
              </a:rPr>
              <a:t>Nmchpw</a:t>
            </a:r>
            <a:r>
              <a:rPr lang="en-US" sz="1800" b="1" dirty="0" smtClean="0">
                <a:latin typeface="ML-Revathi" pitchFamily="82" charset="0"/>
              </a:rPr>
              <a:t> </a:t>
            </a:r>
            <a:r>
              <a:rPr lang="en-US" sz="1800" b="1" dirty="0" err="1" smtClean="0">
                <a:latin typeface="ML-Revathi" pitchFamily="82" charset="0"/>
              </a:rPr>
              <a:t>bmK</a:t>
            </a:r>
            <a:r>
              <a:rPr lang="en-US" sz="1800" b="1" dirty="0" smtClean="0">
                <a:latin typeface="ML-Revathi" pitchFamily="82" charset="0"/>
              </a:rPr>
              <a:t>-¯</a:t>
            </a:r>
            <a:r>
              <a:rPr lang="en-US" sz="1800" b="1" dirty="0" err="1" smtClean="0">
                <a:latin typeface="ML-Revathi" pitchFamily="82" charset="0"/>
              </a:rPr>
              <a:t>nsâ</a:t>
            </a:r>
            <a:r>
              <a:rPr lang="en-US" sz="1800" b="1" dirty="0" smtClean="0">
                <a:latin typeface="ML-Revathi" pitchFamily="82" charset="0"/>
              </a:rPr>
              <a:t> </a:t>
            </a:r>
            <a:r>
              <a:rPr lang="en-US" sz="1800" b="1" dirty="0" err="1" smtClean="0">
                <a:latin typeface="ML-Revathi" pitchFamily="82" charset="0"/>
              </a:rPr>
              <a:t>tijn¸v</a:t>
            </a:r>
            <a:endParaRPr lang="en-IN" sz="18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ü"/>
              <a:defRPr/>
            </a:pPr>
            <a:r>
              <a:rPr lang="en-US" sz="1800" b="1" dirty="0" smtClean="0">
                <a:latin typeface="ML-Revathi" pitchFamily="82" charset="0"/>
              </a:rPr>
              <a:t>{</a:t>
            </a:r>
            <a:r>
              <a:rPr lang="en-US" sz="1800" b="1" dirty="0" err="1" smtClean="0">
                <a:latin typeface="ML-Revathi" pitchFamily="82" charset="0"/>
              </a:rPr>
              <a:t>InkvXp</a:t>
            </a:r>
            <a:r>
              <a:rPr lang="en-US" sz="1800" b="1" dirty="0" smtClean="0">
                <a:latin typeface="ML-Revathi" pitchFamily="82" charset="0"/>
              </a:rPr>
              <a:t> </a:t>
            </a:r>
            <a:r>
              <a:rPr lang="en-US" sz="1800" b="1" dirty="0" err="1" smtClean="0">
                <a:latin typeface="ML-Revathi" pitchFamily="82" charset="0"/>
              </a:rPr>
              <a:t>Xsâ</a:t>
            </a:r>
            <a:r>
              <a:rPr lang="en-US" sz="1800" b="1" dirty="0" smtClean="0">
                <a:latin typeface="ML-Revathi" pitchFamily="82" charset="0"/>
              </a:rPr>
              <a:t> </a:t>
            </a:r>
            <a:r>
              <a:rPr lang="en-US" sz="1800" b="1" dirty="0" err="1" smtClean="0">
                <a:latin typeface="ML-Revathi" pitchFamily="82" charset="0"/>
              </a:rPr>
              <a:t>càhpw</a:t>
            </a:r>
            <a:r>
              <a:rPr lang="en-US" sz="1800" b="1" dirty="0" smtClean="0">
                <a:latin typeface="ML-Revathi" pitchFamily="82" charset="0"/>
              </a:rPr>
              <a:t> </a:t>
            </a:r>
            <a:r>
              <a:rPr lang="en-US" sz="1800" b="1" dirty="0" err="1" smtClean="0">
                <a:latin typeface="ML-Revathi" pitchFamily="82" charset="0"/>
              </a:rPr>
              <a:t>ico-chpw</a:t>
            </a:r>
            <a:r>
              <a:rPr lang="en-US" sz="1800" b="1" dirty="0" smtClean="0">
                <a:latin typeface="ML-Revathi" pitchFamily="82" charset="0"/>
              </a:rPr>
              <a:t> ]m]-tam-N-\-¯n-\</a:t>
            </a:r>
            <a:r>
              <a:rPr lang="en-US" sz="1800" b="1" dirty="0" err="1" smtClean="0">
                <a:latin typeface="ML-Revathi" pitchFamily="82" charset="0"/>
              </a:rPr>
              <a:t>mbn</a:t>
            </a:r>
            <a:r>
              <a:rPr lang="en-US" sz="1800" b="1" dirty="0" smtClean="0">
                <a:latin typeface="ML-Revathi" pitchFamily="82" charset="0"/>
              </a:rPr>
              <a:t> \</a:t>
            </a:r>
            <a:r>
              <a:rPr lang="en-US" sz="1800" b="1" dirty="0" err="1" smtClean="0">
                <a:latin typeface="ML-Revathi" pitchFamily="82" charset="0"/>
              </a:rPr>
              <a:t>ÂIn</a:t>
            </a:r>
            <a:r>
              <a:rPr lang="en-US" sz="1800" b="1" dirty="0" smtClean="0">
                <a:latin typeface="ML-Revathi" pitchFamily="82" charset="0"/>
              </a:rPr>
              <a:t>. </a:t>
            </a:r>
            <a:endParaRPr lang="en-IN" sz="1800" dirty="0" smtClean="0">
              <a:latin typeface="ML-Revathi" pitchFamily="82" charset="0"/>
            </a:endParaRPr>
          </a:p>
          <a:p>
            <a:pPr>
              <a:buFontTx/>
              <a:buNone/>
              <a:defRPr/>
            </a:pPr>
            <a:r>
              <a:rPr lang="en-US" sz="1800" b="1" dirty="0" smtClean="0">
                <a:latin typeface="ML-Revathi" pitchFamily="82" charset="0"/>
              </a:rPr>
              <a:t>(F-{_m.13:11,10:19,20).</a:t>
            </a:r>
          </a:p>
          <a:p>
            <a:pPr>
              <a:buFontTx/>
              <a:buNone/>
              <a:defRPr/>
            </a:pPr>
            <a:endParaRPr lang="en-US" sz="1800" b="1" dirty="0" smtClean="0">
              <a:latin typeface="ML-Revathi" pitchFamily="82" charset="0"/>
            </a:endParaRPr>
          </a:p>
          <a:p>
            <a:pPr>
              <a:buFont typeface="+mj-lt"/>
              <a:buAutoNum type="arabicPeriod"/>
              <a:defRPr/>
            </a:pPr>
            <a:r>
              <a:rPr lang="en-US" sz="1800" b="1" dirty="0" smtClean="0">
                <a:latin typeface="+mj-lt"/>
              </a:rPr>
              <a:t>Five cubits square – Salvation is all of grace</a:t>
            </a:r>
          </a:p>
          <a:p>
            <a:pPr>
              <a:buFont typeface="+mj-lt"/>
              <a:buAutoNum type="arabicPeriod"/>
              <a:defRPr/>
            </a:pPr>
            <a:r>
              <a:rPr lang="en-US" sz="1800" b="1" dirty="0" smtClean="0">
                <a:latin typeface="+mj-lt"/>
              </a:rPr>
              <a:t>Four square – equal for all men “There is no difference”</a:t>
            </a:r>
          </a:p>
          <a:p>
            <a:pPr>
              <a:buFont typeface="+mj-lt"/>
              <a:buAutoNum type="arabicPeriod"/>
              <a:defRPr/>
            </a:pPr>
            <a:r>
              <a:rPr lang="en-US" sz="1800" b="1" dirty="0" smtClean="0">
                <a:latin typeface="+mj-lt"/>
              </a:rPr>
              <a:t>Three cubits square – God accepted the sacrifice by raising Christ from dead</a:t>
            </a:r>
          </a:p>
          <a:p>
            <a:pPr>
              <a:buFont typeface="+mj-lt"/>
              <a:buAutoNum type="arabicPeriod"/>
              <a:defRPr/>
            </a:pPr>
            <a:r>
              <a:rPr lang="en-US" sz="1800" b="1" dirty="0" smtClean="0">
                <a:latin typeface="+mj-lt"/>
              </a:rPr>
              <a:t>The four horns – corners of earth (all men invited)</a:t>
            </a:r>
          </a:p>
          <a:p>
            <a:pPr>
              <a:buFont typeface="+mj-lt"/>
              <a:buAutoNum type="arabicPeriod"/>
              <a:defRPr/>
            </a:pPr>
            <a:r>
              <a:rPr lang="en-US" sz="1800" b="1" dirty="0" smtClean="0">
                <a:latin typeface="+mj-lt"/>
              </a:rPr>
              <a:t>Love bounded Jesus to the cross not nails.</a:t>
            </a:r>
            <a:endParaRPr lang="en-IN" sz="1800" dirty="0" smtClean="0">
              <a:latin typeface="+mj-lt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18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277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27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277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277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277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277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277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277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277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277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277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6277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8" grpId="0"/>
      <p:bldP spid="627719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b="1" dirty="0" err="1" smtClean="0">
                <a:latin typeface="ML-Revathi" pitchFamily="82" charset="0"/>
              </a:rPr>
              <a:t>Xm</a:t>
            </a:r>
            <a:r>
              <a:rPr lang="en-US" b="1" dirty="0" smtClean="0">
                <a:latin typeface="ML-Revathi" pitchFamily="82" charset="0"/>
              </a:rPr>
              <a:t>{a-</a:t>
            </a:r>
            <a:r>
              <a:rPr lang="en-US" b="1" dirty="0" err="1" smtClean="0">
                <a:latin typeface="ML-Revathi" pitchFamily="82" charset="0"/>
              </a:rPr>
              <a:t>s¯m«n</a:t>
            </a:r>
            <a:r>
              <a:rPr lang="en-US" b="1" dirty="0" smtClean="0">
                <a:latin typeface="ML-Revathi" pitchFamily="82" charset="0"/>
              </a:rPr>
              <a:t>  (</a:t>
            </a:r>
            <a:r>
              <a:rPr lang="en-US" b="1" dirty="0" smtClean="0"/>
              <a:t>Laver</a:t>
            </a:r>
            <a:r>
              <a:rPr lang="en-US" b="1" dirty="0" smtClean="0">
                <a:latin typeface="ML-Revathi" pitchFamily="82" charset="0"/>
              </a:rPr>
              <a:t>) </a:t>
            </a:r>
            <a:br>
              <a:rPr lang="en-US" b="1" dirty="0" smtClean="0">
                <a:latin typeface="ML-Revathi" pitchFamily="82" charset="0"/>
              </a:rPr>
            </a:br>
            <a:r>
              <a:rPr lang="en-US" b="1" dirty="0" smtClean="0">
                <a:latin typeface="ML-Revathi" pitchFamily="82" charset="0"/>
              </a:rPr>
              <a:t>]pd. 30:17-þ21, 38:8</a:t>
            </a:r>
            <a:endParaRPr lang="en-US" dirty="0" smtClean="0">
              <a:latin typeface="ML-Revathi" pitchFamily="82" charset="0"/>
            </a:endParaRPr>
          </a:p>
        </p:txBody>
      </p:sp>
      <p:sp>
        <p:nvSpPr>
          <p:cNvPr id="63078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790700"/>
            <a:ext cx="5257800" cy="4610100"/>
          </a:xfrm>
        </p:spPr>
        <p:txBody>
          <a:bodyPr/>
          <a:lstStyle/>
          <a:p>
            <a:pPr>
              <a:buFont typeface="Wingdings" pitchFamily="2" charset="2"/>
              <a:buChar char="§"/>
              <a:defRPr/>
            </a:pPr>
            <a:r>
              <a:rPr lang="en-US" sz="2400" b="1" dirty="0" err="1" smtClean="0">
                <a:latin typeface="ML-Revathi" pitchFamily="82" charset="0"/>
              </a:rPr>
              <a:t>Xm</a:t>
            </a:r>
            <a:r>
              <a:rPr lang="en-US" sz="2400" b="1" dirty="0" smtClean="0">
                <a:latin typeface="ML-Revathi" pitchFamily="82" charset="0"/>
              </a:rPr>
              <a:t>{aw </a:t>
            </a:r>
            <a:r>
              <a:rPr lang="en-US" sz="2400" b="1" dirty="0" err="1" smtClean="0">
                <a:latin typeface="ML-Revathi" pitchFamily="82" charset="0"/>
              </a:rPr>
              <a:t>sIm­v</a:t>
            </a:r>
            <a:endParaRPr lang="en-IN" sz="24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en-US" sz="2400" b="1" dirty="0" err="1" smtClean="0">
                <a:latin typeface="ML-Revathi" pitchFamily="82" charset="0"/>
              </a:rPr>
              <a:t>cq</a:t>
            </a:r>
            <a:r>
              <a:rPr lang="en-US" sz="2400" b="1" dirty="0" smtClean="0">
                <a:latin typeface="ML-Revathi" pitchFamily="82" charset="0"/>
              </a:rPr>
              <a:t>]</a:t>
            </a:r>
            <a:r>
              <a:rPr lang="en-US" sz="2400" b="1" dirty="0" err="1" smtClean="0">
                <a:latin typeface="ML-Revathi" pitchFamily="82" charset="0"/>
              </a:rPr>
              <a:t>hpw</a:t>
            </a:r>
            <a:r>
              <a:rPr lang="en-US" sz="2400" b="1" dirty="0" smtClean="0">
                <a:latin typeface="ML-Revathi" pitchFamily="82" charset="0"/>
              </a:rPr>
              <a:t> </a:t>
            </a:r>
            <a:r>
              <a:rPr lang="en-US" sz="2400" b="1" dirty="0" err="1" smtClean="0">
                <a:latin typeface="ML-Revathi" pitchFamily="82" charset="0"/>
              </a:rPr>
              <a:t>Afhpw</a:t>
            </a:r>
            <a:r>
              <a:rPr lang="en-US" sz="2400" b="1" dirty="0" smtClean="0">
                <a:latin typeface="ML-Revathi" pitchFamily="82" charset="0"/>
              </a:rPr>
              <a:t> ]d-ªn-«n-Ã.</a:t>
            </a:r>
            <a:endParaRPr lang="en-IN" sz="24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en-US" sz="2400" b="1" dirty="0" smtClean="0">
                <a:latin typeface="ML-Revathi" pitchFamily="82" charset="0"/>
              </a:rPr>
              <a:t>A\p-Zn-\-ip-²o-I-cWw (</a:t>
            </a:r>
            <a:r>
              <a:rPr lang="en-US" sz="2400" b="1" dirty="0" smtClean="0">
                <a:latin typeface="+mj-lt"/>
              </a:rPr>
              <a:t>Unlimited</a:t>
            </a:r>
            <a:r>
              <a:rPr lang="en-US" sz="2400" b="1" dirty="0" smtClean="0">
                <a:latin typeface="ML-Revathi" pitchFamily="82" charset="0"/>
              </a:rPr>
              <a:t>)</a:t>
            </a:r>
            <a:endParaRPr lang="en-IN" sz="24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en-US" sz="2400" b="1" dirty="0" err="1" smtClean="0">
                <a:latin typeface="ML-Revathi" pitchFamily="82" charset="0"/>
              </a:rPr>
              <a:t>I¿pw</a:t>
            </a:r>
            <a:r>
              <a:rPr lang="en-US" sz="2400" b="1" dirty="0" smtClean="0">
                <a:latin typeface="ML-Revathi" pitchFamily="82" charset="0"/>
              </a:rPr>
              <a:t>, </a:t>
            </a:r>
            <a:r>
              <a:rPr lang="en-US" sz="2400" b="1" dirty="0" err="1" smtClean="0">
                <a:latin typeface="ML-Revathi" pitchFamily="82" charset="0"/>
              </a:rPr>
              <a:t>Imepw</a:t>
            </a:r>
            <a:r>
              <a:rPr lang="en-US" sz="2400" b="1" dirty="0" smtClean="0">
                <a:latin typeface="ML-Revathi" pitchFamily="82" charset="0"/>
              </a:rPr>
              <a:t> </a:t>
            </a:r>
            <a:r>
              <a:rPr lang="en-US" sz="2400" b="1" dirty="0" err="1" smtClean="0">
                <a:latin typeface="ML-Revathi" pitchFamily="82" charset="0"/>
              </a:rPr>
              <a:t>Igp-IWw</a:t>
            </a:r>
            <a:endParaRPr lang="en-US" sz="2400" b="1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en-US" sz="2400" b="1" dirty="0" err="1" smtClean="0">
                <a:latin typeface="ML-Revathi" pitchFamily="82" charset="0"/>
              </a:rPr>
              <a:t>I¿v</a:t>
            </a:r>
            <a:r>
              <a:rPr lang="en-US" sz="2400" b="1" dirty="0" smtClean="0">
                <a:latin typeface="ML-Revathi" pitchFamily="82" charset="0"/>
              </a:rPr>
              <a:t> þ </a:t>
            </a:r>
            <a:r>
              <a:rPr lang="en-US" sz="2400" b="1" dirty="0" err="1" smtClean="0">
                <a:latin typeface="ML-Revathi" pitchFamily="82" charset="0"/>
              </a:rPr>
              <a:t>ip</a:t>
            </a:r>
            <a:r>
              <a:rPr lang="en-US" sz="2400" b="1" dirty="0" smtClean="0">
                <a:latin typeface="ML-Revathi" pitchFamily="82" charset="0"/>
              </a:rPr>
              <a:t>{</a:t>
            </a:r>
            <a:r>
              <a:rPr lang="en-US" sz="2400" b="1" dirty="0" err="1" smtClean="0">
                <a:latin typeface="ML-Revathi" pitchFamily="82" charset="0"/>
              </a:rPr>
              <a:t>iqj</a:t>
            </a:r>
            <a:r>
              <a:rPr lang="en-US" sz="2400" b="1" dirty="0" smtClean="0">
                <a:latin typeface="ML-Revathi" pitchFamily="82" charset="0"/>
              </a:rPr>
              <a:t>, </a:t>
            </a:r>
            <a:r>
              <a:rPr lang="en-US" sz="2400" b="1" dirty="0" err="1" smtClean="0">
                <a:latin typeface="ML-Revathi" pitchFamily="82" charset="0"/>
              </a:rPr>
              <a:t>Imev</a:t>
            </a:r>
            <a:r>
              <a:rPr lang="en-US" sz="2400" b="1" dirty="0" smtClean="0">
                <a:latin typeface="ML-Revathi" pitchFamily="82" charset="0"/>
              </a:rPr>
              <a:t> þ \</a:t>
            </a:r>
            <a:r>
              <a:rPr lang="en-US" sz="2400" b="1" dirty="0" err="1" smtClean="0">
                <a:latin typeface="ML-Revathi" pitchFamily="82" charset="0"/>
              </a:rPr>
              <a:t>S¸v</a:t>
            </a:r>
            <a:endParaRPr lang="en-IN" sz="24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en-US" sz="2400" b="1" dirty="0" err="1" smtClean="0">
                <a:latin typeface="ML-Revathi" pitchFamily="82" charset="0"/>
              </a:rPr>
              <a:t>shÅw</a:t>
            </a:r>
            <a:r>
              <a:rPr lang="en-US" sz="2400" b="1" dirty="0" smtClean="0">
                <a:latin typeface="ML-Revathi" pitchFamily="82" charset="0"/>
              </a:rPr>
              <a:t> þ </a:t>
            </a:r>
            <a:r>
              <a:rPr lang="en-US" sz="2400" b="1" dirty="0" err="1" smtClean="0">
                <a:latin typeface="ML-Revathi" pitchFamily="82" charset="0"/>
              </a:rPr>
              <a:t>ssZh</a:t>
            </a:r>
            <a:r>
              <a:rPr lang="en-US" sz="2400" b="1" dirty="0" smtClean="0">
                <a:latin typeface="ML-Revathi" pitchFamily="82" charset="0"/>
              </a:rPr>
              <a:t>-h-N\w (ZÀ¸-</a:t>
            </a:r>
            <a:r>
              <a:rPr lang="en-US" sz="2400" b="1" dirty="0" err="1" smtClean="0">
                <a:latin typeface="ML-Revathi" pitchFamily="82" charset="0"/>
              </a:rPr>
              <a:t>Ww</a:t>
            </a:r>
            <a:r>
              <a:rPr lang="en-US" sz="2400" b="1" dirty="0" smtClean="0">
                <a:latin typeface="ML-Revathi" pitchFamily="82" charset="0"/>
              </a:rPr>
              <a:t>)</a:t>
            </a:r>
            <a:endParaRPr lang="en-IN" sz="2400" dirty="0" smtClean="0">
              <a:latin typeface="ML-Revathi" pitchFamily="82" charset="0"/>
            </a:endParaRPr>
          </a:p>
          <a:p>
            <a:pPr>
              <a:buFontTx/>
              <a:buNone/>
              <a:defRPr/>
            </a:pPr>
            <a:endParaRPr lang="en-US" sz="2400" b="1" dirty="0" smtClean="0">
              <a:latin typeface="ML-Revathi" pitchFamily="82" charset="0"/>
            </a:endParaRPr>
          </a:p>
        </p:txBody>
      </p:sp>
      <p:pic>
        <p:nvPicPr>
          <p:cNvPr id="630791" name="Picture 7" descr="Brazen Laver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638800" y="2133600"/>
            <a:ext cx="3200400" cy="2667000"/>
          </a:xfrm>
          <a:noFill/>
        </p:spPr>
      </p:pic>
      <p:pic>
        <p:nvPicPr>
          <p:cNvPr id="5" name="Picture 4" descr="boy_reading_bibl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4876800"/>
            <a:ext cx="14478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hristia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7400" y="4876800"/>
            <a:ext cx="1524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wash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7600" y="4800600"/>
            <a:ext cx="1828800" cy="176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Horizontal Scroll 8"/>
          <p:cNvSpPr>
            <a:spLocks noChangeArrowheads="1"/>
          </p:cNvSpPr>
          <p:nvPr/>
        </p:nvSpPr>
        <p:spPr bwMode="auto">
          <a:xfrm>
            <a:off x="5867400" y="4800600"/>
            <a:ext cx="2590800" cy="1752600"/>
          </a:xfrm>
          <a:prstGeom prst="horizontalScroll">
            <a:avLst>
              <a:gd name="adj" fmla="val 12500"/>
            </a:avLst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 sz="1800"/>
              <a:t>Joh.17:17Joh. 16:13</a:t>
            </a:r>
          </a:p>
          <a:p>
            <a:r>
              <a:rPr lang="en-US" sz="1800"/>
              <a:t>1Joh.1:9 Isa. 52:11</a:t>
            </a:r>
          </a:p>
          <a:p>
            <a:endParaRPr lang="en-US" sz="1800"/>
          </a:p>
          <a:p>
            <a:r>
              <a:rPr lang="en-US" sz="1800"/>
              <a:t>John 13:8-10</a:t>
            </a:r>
          </a:p>
          <a:p>
            <a:endParaRPr lang="en-IN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307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307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307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307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307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307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307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307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0788" grpId="0"/>
      <p:bldP spid="630789" grpId="0" build="p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836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419100"/>
            <a:ext cx="8305800" cy="7239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3200" b="1" dirty="0" err="1" smtClean="0">
                <a:latin typeface="ML-Revathi" pitchFamily="82" charset="0"/>
              </a:rPr>
              <a:t>Xncp</a:t>
            </a:r>
            <a:r>
              <a:rPr lang="en-US" sz="3200" b="1" dirty="0" smtClean="0">
                <a:latin typeface="ML-Revathi" pitchFamily="82" charset="0"/>
              </a:rPr>
              <a:t>-\n-</a:t>
            </a:r>
            <a:r>
              <a:rPr lang="en-US" sz="3200" b="1" dirty="0" err="1" smtClean="0">
                <a:latin typeface="ML-Revathi" pitchFamily="82" charset="0"/>
              </a:rPr>
              <a:t>hm</a:t>
            </a:r>
            <a:r>
              <a:rPr lang="en-US" sz="3200" b="1" dirty="0" smtClean="0">
                <a:latin typeface="ML-Revathi" pitchFamily="82" charset="0"/>
              </a:rPr>
              <a:t>-</a:t>
            </a:r>
            <a:r>
              <a:rPr lang="en-US" sz="3200" b="1" dirty="0" err="1" smtClean="0">
                <a:latin typeface="ML-Revathi" pitchFamily="82" charset="0"/>
              </a:rPr>
              <a:t>kw</a:t>
            </a:r>
            <a:r>
              <a:rPr lang="en-US" sz="3200" b="1" dirty="0" smtClean="0">
                <a:latin typeface="ML-Revathi" pitchFamily="82" charset="0"/>
              </a:rPr>
              <a:t> ]pd. 26:15þ30</a:t>
            </a:r>
            <a:endParaRPr lang="en-US" sz="3200" i="0" dirty="0" smtClean="0">
              <a:latin typeface="ML-Revathi" pitchFamily="82" charset="0"/>
            </a:endParaRPr>
          </a:p>
        </p:txBody>
      </p:sp>
      <p:sp>
        <p:nvSpPr>
          <p:cNvPr id="63283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219200"/>
            <a:ext cx="4267200" cy="4686300"/>
          </a:xfrm>
        </p:spPr>
        <p:txBody>
          <a:bodyPr/>
          <a:lstStyle/>
          <a:p>
            <a:pPr eaLnBrk="1" hangingPunct="1"/>
            <a:r>
              <a:rPr lang="en-US" sz="2800" b="1" smtClean="0"/>
              <a:t>THE TABERNACLE</a:t>
            </a:r>
            <a:r>
              <a:rPr lang="en-US" sz="2800" smtClean="0"/>
              <a:t> was God's dwelling place in the Old Testament.</a:t>
            </a:r>
          </a:p>
          <a:p>
            <a:pPr eaLnBrk="1" hangingPunct="1"/>
            <a:r>
              <a:rPr lang="en-US" sz="2800" smtClean="0"/>
              <a:t>The Church (or the Believers) in the New Testament are God's dwelling place (Eph. 2: 19-22). </a:t>
            </a:r>
          </a:p>
          <a:p>
            <a:pPr eaLnBrk="1" hangingPunct="1"/>
            <a:endParaRPr lang="en-US" sz="2800" smtClean="0"/>
          </a:p>
        </p:txBody>
      </p:sp>
      <p:pic>
        <p:nvPicPr>
          <p:cNvPr id="632841" name="Picture 9" descr="tabernacle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1752600"/>
            <a:ext cx="4191000" cy="4114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328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328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32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32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2836" grpId="0"/>
      <p:bldP spid="63283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4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382000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 dirty="0" err="1" smtClean="0">
                <a:latin typeface="ML-Revathi" pitchFamily="82" charset="0"/>
              </a:rPr>
              <a:t>Xncp</a:t>
            </a:r>
            <a:r>
              <a:rPr lang="en-US" b="1" dirty="0" smtClean="0">
                <a:latin typeface="ML-Revathi" pitchFamily="82" charset="0"/>
              </a:rPr>
              <a:t>\n-</a:t>
            </a:r>
            <a:r>
              <a:rPr lang="en-US" b="1" dirty="0" err="1" smtClean="0">
                <a:latin typeface="ML-Revathi" pitchFamily="82" charset="0"/>
              </a:rPr>
              <a:t>hm</a:t>
            </a:r>
            <a:r>
              <a:rPr lang="en-US" b="1" dirty="0" smtClean="0">
                <a:latin typeface="ML-Revathi" pitchFamily="82" charset="0"/>
              </a:rPr>
              <a:t>-k-¯</a:t>
            </a:r>
            <a:r>
              <a:rPr lang="en-US" b="1" dirty="0" err="1" smtClean="0">
                <a:latin typeface="ML-Revathi" pitchFamily="82" charset="0"/>
              </a:rPr>
              <a:t>nsâ</a:t>
            </a:r>
            <a:r>
              <a:rPr lang="en-US" b="1" dirty="0" smtClean="0">
                <a:latin typeface="ML-Revathi" pitchFamily="82" charset="0"/>
              </a:rPr>
              <a:t> N«-¡</a:t>
            </a:r>
            <a:r>
              <a:rPr lang="en-US" b="1" dirty="0" err="1" smtClean="0">
                <a:latin typeface="ML-Revathi" pitchFamily="82" charset="0"/>
              </a:rPr>
              <a:t>qSv</a:t>
            </a:r>
            <a:endParaRPr lang="en-US" dirty="0" smtClean="0">
              <a:latin typeface="ML-Revathi" pitchFamily="82" charset="0"/>
            </a:endParaRPr>
          </a:p>
        </p:txBody>
      </p:sp>
      <p:sp>
        <p:nvSpPr>
          <p:cNvPr id="63488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762000"/>
            <a:ext cx="4648200" cy="5638800"/>
          </a:xfrm>
        </p:spPr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en-US" sz="2200" b="1" dirty="0" err="1" smtClean="0">
                <a:latin typeface="ML-Revathi" pitchFamily="82" charset="0"/>
              </a:rPr>
              <a:t>ZoÀL</a:t>
            </a:r>
            <a:r>
              <a:rPr lang="en-US" sz="2200" b="1" dirty="0" smtClean="0">
                <a:latin typeface="ML-Revathi" pitchFamily="82" charset="0"/>
              </a:rPr>
              <a:t> </a:t>
            </a:r>
            <a:r>
              <a:rPr lang="en-US" sz="2200" b="1" dirty="0" err="1" smtClean="0">
                <a:latin typeface="ML-Revathi" pitchFamily="82" charset="0"/>
              </a:rPr>
              <a:t>NXpcw</a:t>
            </a:r>
            <a:r>
              <a:rPr lang="en-US" sz="2200" b="1" dirty="0" smtClean="0">
                <a:latin typeface="ML-Revathi" pitchFamily="82" charset="0"/>
              </a:rPr>
              <a:t> </a:t>
            </a:r>
            <a:r>
              <a:rPr lang="en-US" sz="2200" b="1" dirty="0" smtClean="0"/>
              <a:t>30x10x10-</a:t>
            </a:r>
            <a:r>
              <a:rPr lang="en-US" sz="2200" b="1" dirty="0" smtClean="0">
                <a:latin typeface="ML-Revathi" pitchFamily="82" charset="0"/>
              </a:rPr>
              <a:t>apgw</a:t>
            </a:r>
            <a:endParaRPr lang="en-IN" sz="22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200" b="1" dirty="0" smtClean="0">
                <a:latin typeface="ML-Revathi" pitchFamily="82" charset="0"/>
              </a:rPr>
              <a:t>48 ]e-I-IÄ </a:t>
            </a:r>
            <a:r>
              <a:rPr lang="en-US" sz="2200" b="1" dirty="0" smtClean="0"/>
              <a:t>(Boards)  10 x 1½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200" b="1" dirty="0" smtClean="0"/>
              <a:t>2 </a:t>
            </a:r>
            <a:r>
              <a:rPr lang="en-US" sz="2200" b="1" dirty="0" err="1" smtClean="0">
                <a:latin typeface="ML-Revathi" pitchFamily="82" charset="0"/>
              </a:rPr>
              <a:t>IpSp-aIÄ</a:t>
            </a:r>
            <a:r>
              <a:rPr lang="en-US" sz="2200" b="1" dirty="0" smtClean="0">
                <a:latin typeface="ML-Revathi" pitchFamily="82" charset="0"/>
              </a:rPr>
              <a:t> </a:t>
            </a:r>
            <a:r>
              <a:rPr lang="en-US" sz="2200" b="1" dirty="0" err="1" smtClean="0">
                <a:latin typeface="ML-Revathi" pitchFamily="82" charset="0"/>
              </a:rPr>
              <a:t>Hmtcm</a:t>
            </a:r>
            <a:r>
              <a:rPr lang="en-US" sz="2200" b="1" dirty="0" smtClean="0">
                <a:latin typeface="ML-Revathi" pitchFamily="82" charset="0"/>
              </a:rPr>
              <a:t> ]e-</a:t>
            </a:r>
            <a:r>
              <a:rPr lang="en-US" sz="2200" b="1" dirty="0" err="1" smtClean="0">
                <a:latin typeface="ML-Revathi" pitchFamily="82" charset="0"/>
              </a:rPr>
              <a:t>I</a:t>
            </a:r>
            <a:r>
              <a:rPr lang="en-US" sz="2400" b="1" dirty="0" err="1" smtClean="0">
                <a:latin typeface="ML-Revathi" pitchFamily="82" charset="0"/>
              </a:rPr>
              <a:t>¡</a:t>
            </a:r>
            <a:r>
              <a:rPr lang="en-US" sz="2200" b="1" dirty="0" err="1" smtClean="0">
                <a:latin typeface="ML-Revathi" pitchFamily="82" charset="0"/>
              </a:rPr>
              <a:t>pw</a:t>
            </a:r>
            <a:endParaRPr lang="en-IN" sz="22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200" b="1" dirty="0" err="1" smtClean="0">
                <a:latin typeface="ML-Revathi" pitchFamily="82" charset="0"/>
              </a:rPr>
              <a:t>JZn</a:t>
            </a:r>
            <a:r>
              <a:rPr lang="en-US" sz="2200" b="1" dirty="0" smtClean="0">
                <a:latin typeface="ML-Revathi" pitchFamily="82" charset="0"/>
              </a:rPr>
              <a:t>-c-</a:t>
            </a:r>
            <a:r>
              <a:rPr lang="en-US" sz="2200" b="1" dirty="0" err="1" smtClean="0">
                <a:latin typeface="ML-Revathi" pitchFamily="82" charset="0"/>
              </a:rPr>
              <a:t>acw</a:t>
            </a:r>
            <a:r>
              <a:rPr lang="en-US" sz="2200" b="1" dirty="0" smtClean="0">
                <a:latin typeface="ML-Revathi" pitchFamily="82" charset="0"/>
              </a:rPr>
              <a:t> </a:t>
            </a:r>
            <a:r>
              <a:rPr lang="en-US" sz="2200" b="1" dirty="0" err="1" smtClean="0">
                <a:latin typeface="ML-Revathi" pitchFamily="82" charset="0"/>
              </a:rPr>
              <a:t>sIm­p-­m¡n</a:t>
            </a:r>
            <a:r>
              <a:rPr lang="en-US" sz="2200" b="1" dirty="0" smtClean="0">
                <a:latin typeface="ML-Revathi" pitchFamily="82" charset="0"/>
              </a:rPr>
              <a:t> s]</a:t>
            </a:r>
            <a:r>
              <a:rPr lang="en-US" sz="2200" b="1" dirty="0" err="1" smtClean="0">
                <a:latin typeface="ML-Revathi" pitchFamily="82" charset="0"/>
              </a:rPr>
              <a:t>m¶v</a:t>
            </a:r>
            <a:r>
              <a:rPr lang="en-US" sz="2200" b="1" dirty="0" smtClean="0">
                <a:latin typeface="ML-Revathi" pitchFamily="82" charset="0"/>
              </a:rPr>
              <a:t> s]</a:t>
            </a:r>
            <a:r>
              <a:rPr lang="en-US" sz="2200" b="1" dirty="0" err="1" smtClean="0">
                <a:latin typeface="ML-Revathi" pitchFamily="82" charset="0"/>
              </a:rPr>
              <a:t>mXn</a:t>
            </a:r>
            <a:r>
              <a:rPr lang="en-US" sz="2400" b="1" dirty="0" err="1" smtClean="0">
                <a:latin typeface="ML-Revathi" pitchFamily="82" charset="0"/>
              </a:rPr>
              <a:t>-bWw</a:t>
            </a:r>
            <a:endParaRPr lang="en-IN" sz="22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200" b="1" dirty="0" smtClean="0">
                <a:latin typeface="ML-Revathi" pitchFamily="82" charset="0"/>
              </a:rPr>
              <a:t>96 </a:t>
            </a:r>
            <a:r>
              <a:rPr lang="en-US" sz="2200" b="1" dirty="0" err="1" smtClean="0">
                <a:latin typeface="ML-Revathi" pitchFamily="82" charset="0"/>
              </a:rPr>
              <a:t>Nph</a:t>
            </a:r>
            <a:r>
              <a:rPr lang="en-US" sz="2200" b="1" dirty="0" smtClean="0">
                <a:latin typeface="ML-Revathi" pitchFamily="82" charset="0"/>
              </a:rPr>
              <a:t>-Sp-IÄ </a:t>
            </a:r>
            <a:r>
              <a:rPr lang="en-US" sz="2200" b="1" dirty="0" smtClean="0"/>
              <a:t>(Sockets) </a:t>
            </a:r>
            <a:r>
              <a:rPr lang="en-US" sz="2200" b="1" dirty="0" smtClean="0">
                <a:latin typeface="ML-Revathi" pitchFamily="82" charset="0"/>
              </a:rPr>
              <a:t>þ </a:t>
            </a:r>
            <a:r>
              <a:rPr lang="en-US" sz="2200" b="1" dirty="0" err="1" smtClean="0">
                <a:latin typeface="ML-Revathi" pitchFamily="82" charset="0"/>
              </a:rPr>
              <a:t>shÅn</a:t>
            </a:r>
            <a:endParaRPr lang="en-IN" sz="22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200" b="1" dirty="0" smtClean="0">
                <a:latin typeface="ML-Revathi" pitchFamily="82" charset="0"/>
              </a:rPr>
              <a:t>15 </a:t>
            </a:r>
            <a:r>
              <a:rPr lang="en-US" sz="1800" b="1" dirty="0" err="1" smtClean="0">
                <a:latin typeface="+mj-lt"/>
              </a:rPr>
              <a:t>Anthazhangal</a:t>
            </a:r>
            <a:r>
              <a:rPr lang="en-US" sz="2200" b="1" dirty="0" smtClean="0">
                <a:latin typeface="ML-Revathi" pitchFamily="82" charset="0"/>
              </a:rPr>
              <a:t> </a:t>
            </a:r>
            <a:r>
              <a:rPr lang="en-US" sz="2200" b="1" dirty="0" smtClean="0"/>
              <a:t>(Bars) </a:t>
            </a:r>
            <a:r>
              <a:rPr lang="en-US" sz="2200" b="1" dirty="0" err="1" smtClean="0">
                <a:latin typeface="ML-Revathi" pitchFamily="82" charset="0"/>
              </a:rPr>
              <a:t>Hmtcm</a:t>
            </a:r>
            <a:r>
              <a:rPr lang="en-US" sz="2200" b="1" dirty="0" smtClean="0">
                <a:latin typeface="ML-Revathi" pitchFamily="82" charset="0"/>
              </a:rPr>
              <a:t>-h-</a:t>
            </a:r>
            <a:r>
              <a:rPr lang="en-US" sz="2200" b="1" dirty="0" err="1" smtClean="0">
                <a:latin typeface="ML-Revathi" pitchFamily="82" charset="0"/>
              </a:rPr>
              <a:t>i¯pw</a:t>
            </a:r>
            <a:r>
              <a:rPr lang="en-US" sz="2200" b="1" dirty="0" smtClean="0">
                <a:latin typeface="ML-Revathi" pitchFamily="82" charset="0"/>
              </a:rPr>
              <a:t> 5 </a:t>
            </a:r>
            <a:r>
              <a:rPr lang="en-US" sz="2200" b="1" dirty="0" err="1" smtClean="0">
                <a:latin typeface="ML-Revathi" pitchFamily="82" charset="0"/>
              </a:rPr>
              <a:t>hoXw</a:t>
            </a:r>
            <a:endParaRPr lang="en-IN" sz="2200" dirty="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200" b="1" dirty="0" smtClean="0">
                <a:latin typeface="ML-Revathi" pitchFamily="82" charset="0"/>
              </a:rPr>
              <a:t>5 </a:t>
            </a:r>
            <a:r>
              <a:rPr lang="en-US" sz="2200" b="1" dirty="0" err="1" smtClean="0">
                <a:latin typeface="ML-Revathi" pitchFamily="82" charset="0"/>
              </a:rPr>
              <a:t>XqWpIÄ</a:t>
            </a:r>
            <a:r>
              <a:rPr lang="en-US" sz="2200" b="1" dirty="0" smtClean="0">
                <a:latin typeface="ML-Revathi" pitchFamily="82" charset="0"/>
              </a:rPr>
              <a:t> </a:t>
            </a:r>
            <a:r>
              <a:rPr lang="en-US" sz="2200" b="1" dirty="0" err="1" smtClean="0">
                <a:latin typeface="ML-Revathi" pitchFamily="82" charset="0"/>
              </a:rPr>
              <a:t>IqSm</a:t>
            </a:r>
            <a:r>
              <a:rPr lang="en-US" sz="2200" b="1" dirty="0" smtClean="0">
                <a:latin typeface="ML-Revathi" pitchFamily="82" charset="0"/>
              </a:rPr>
              <a:t>-c-</a:t>
            </a:r>
            <a:r>
              <a:rPr lang="en-US" sz="2200" b="1" dirty="0" err="1" smtClean="0">
                <a:latin typeface="ML-Revathi" pitchFamily="82" charset="0"/>
              </a:rPr>
              <a:t>hm</a:t>
            </a:r>
            <a:r>
              <a:rPr lang="en-US" sz="2200" b="1" dirty="0" smtClean="0">
                <a:latin typeface="ML-Revathi" pitchFamily="82" charset="0"/>
              </a:rPr>
              <a:t>-</a:t>
            </a:r>
            <a:r>
              <a:rPr lang="en-US" sz="2200" b="1" dirty="0" err="1" smtClean="0">
                <a:latin typeface="ML-Revathi" pitchFamily="82" charset="0"/>
              </a:rPr>
              <a:t>Xn</a:t>
            </a:r>
            <a:r>
              <a:rPr lang="en-US" sz="2200" b="1" dirty="0" smtClean="0">
                <a:latin typeface="ML-Revathi" pitchFamily="82" charset="0"/>
              </a:rPr>
              <a:t>-en\v </a:t>
            </a:r>
            <a:r>
              <a:rPr lang="en-US" sz="2200" b="1" dirty="0" smtClean="0"/>
              <a:t>(Door)</a:t>
            </a:r>
            <a:endParaRPr lang="en-IN" sz="2200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en-US" sz="2200" b="1" dirty="0" smtClean="0">
                <a:latin typeface="ML-Revathi" pitchFamily="82" charset="0"/>
              </a:rPr>
              <a:t>4 </a:t>
            </a:r>
            <a:r>
              <a:rPr lang="en-US" sz="2200" b="1" dirty="0" err="1" smtClean="0">
                <a:latin typeface="ML-Revathi" pitchFamily="82" charset="0"/>
              </a:rPr>
              <a:t>XqWp</a:t>
            </a:r>
            <a:r>
              <a:rPr lang="en-US" sz="2200" b="1" dirty="0" smtClean="0">
                <a:latin typeface="ML-Revathi" pitchFamily="82" charset="0"/>
              </a:rPr>
              <a:t>-IÄ </a:t>
            </a:r>
            <a:r>
              <a:rPr lang="en-US" sz="2200" b="1" dirty="0" err="1" smtClean="0">
                <a:latin typeface="ML-Revathi" pitchFamily="82" charset="0"/>
              </a:rPr>
              <a:t>Xnc-Èo-ebv¡v</a:t>
            </a:r>
            <a:r>
              <a:rPr lang="en-US" sz="2200" b="1" dirty="0" smtClean="0">
                <a:latin typeface="ML-Revathi" pitchFamily="82" charset="0"/>
              </a:rPr>
              <a:t> </a:t>
            </a:r>
            <a:r>
              <a:rPr lang="en-US" sz="2200" b="1" dirty="0" smtClean="0"/>
              <a:t>(Veil)</a:t>
            </a:r>
            <a:endParaRPr lang="en-IN" sz="2200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en-US" sz="2200" b="1" dirty="0" smtClean="0">
                <a:latin typeface="ML-Revathi" pitchFamily="82" charset="0"/>
              </a:rPr>
              <a:t>2 </a:t>
            </a:r>
            <a:r>
              <a:rPr lang="en-US" sz="2200" b="1" dirty="0" err="1" smtClean="0">
                <a:latin typeface="ML-Revathi" pitchFamily="82" charset="0"/>
              </a:rPr>
              <a:t>skäv</a:t>
            </a:r>
            <a:r>
              <a:rPr lang="en-US" sz="2200" b="1" dirty="0" smtClean="0">
                <a:latin typeface="ML-Revathi" pitchFamily="82" charset="0"/>
              </a:rPr>
              <a:t> </a:t>
            </a:r>
            <a:r>
              <a:rPr lang="en-US" sz="2200" b="1" dirty="0" err="1" smtClean="0">
                <a:latin typeface="ML-Revathi" pitchFamily="82" charset="0"/>
              </a:rPr>
              <a:t>hncn</a:t>
            </a:r>
            <a:r>
              <a:rPr lang="en-US" sz="2200" b="1" dirty="0" smtClean="0">
                <a:latin typeface="ML-Revathi" pitchFamily="82" charset="0"/>
              </a:rPr>
              <a:t>-IÄ </a:t>
            </a:r>
            <a:r>
              <a:rPr lang="en-US" sz="2200" b="1" dirty="0" smtClean="0"/>
              <a:t>(</a:t>
            </a:r>
            <a:r>
              <a:rPr lang="en-US" sz="2200" b="1" dirty="0" err="1" smtClean="0"/>
              <a:t>Curtians</a:t>
            </a:r>
            <a:r>
              <a:rPr lang="en-US" sz="2200" b="1" dirty="0" smtClean="0"/>
              <a:t>)</a:t>
            </a:r>
            <a:endParaRPr lang="en-IN" sz="2200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en-US" sz="2200" b="1" dirty="0" smtClean="0">
                <a:latin typeface="ML-Revathi" pitchFamily="82" charset="0"/>
              </a:rPr>
              <a:t>2 </a:t>
            </a:r>
            <a:r>
              <a:rPr lang="en-US" sz="2200" b="1" dirty="0" err="1" smtClean="0">
                <a:latin typeface="ML-Revathi" pitchFamily="82" charset="0"/>
              </a:rPr>
              <a:t>skäv</a:t>
            </a:r>
            <a:r>
              <a:rPr lang="en-US" sz="2200" b="1" dirty="0" smtClean="0">
                <a:latin typeface="ML-Revathi" pitchFamily="82" charset="0"/>
              </a:rPr>
              <a:t> ]</a:t>
            </a:r>
            <a:r>
              <a:rPr lang="en-US" sz="2200" b="1" dirty="0" err="1" smtClean="0">
                <a:latin typeface="ML-Revathi" pitchFamily="82" charset="0"/>
              </a:rPr>
              <a:t>pdwaqSn</a:t>
            </a:r>
            <a:r>
              <a:rPr lang="en-US" sz="2200" b="1" dirty="0" smtClean="0">
                <a:latin typeface="ML-Revathi" pitchFamily="82" charset="0"/>
              </a:rPr>
              <a:t>-IÄ (</a:t>
            </a:r>
            <a:r>
              <a:rPr lang="en-US" sz="2200" b="1" dirty="0" smtClean="0"/>
              <a:t>Coverings)</a:t>
            </a:r>
            <a:endParaRPr lang="en-IN" sz="2200" dirty="0" smtClean="0"/>
          </a:p>
          <a:p>
            <a:pPr eaLnBrk="1" hangingPunct="1">
              <a:buFontTx/>
              <a:buNone/>
              <a:defRPr/>
            </a:pPr>
            <a:endParaRPr lang="en-US" sz="2400" dirty="0" smtClean="0">
              <a:solidFill>
                <a:srgbClr val="CC0099"/>
              </a:solidFill>
            </a:endParaRPr>
          </a:p>
        </p:txBody>
      </p:sp>
      <p:pic>
        <p:nvPicPr>
          <p:cNvPr id="634887" name="Picture 7" descr="tabernacle-tent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105400" y="1447800"/>
            <a:ext cx="3810000" cy="3505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348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348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34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34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34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34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34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34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348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348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63488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4" grpId="0"/>
      <p:bldP spid="63488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906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3200" b="1" dirty="0" smtClean="0">
                <a:solidFill>
                  <a:srgbClr val="FFFF00"/>
                </a:solidFill>
                <a:latin typeface="ML-Revathi" pitchFamily="82" charset="0"/>
              </a:rPr>
              <a:t>]e-I-I-</a:t>
            </a:r>
            <a:r>
              <a:rPr lang="en-US" sz="3200" b="1" dirty="0" err="1" smtClean="0">
                <a:solidFill>
                  <a:srgbClr val="FFFF00"/>
                </a:solidFill>
                <a:latin typeface="ML-Revathi" pitchFamily="82" charset="0"/>
              </a:rPr>
              <a:t>fpw</a:t>
            </a:r>
            <a:r>
              <a:rPr lang="en-US" sz="3200" b="1" dirty="0" smtClean="0">
                <a:solidFill>
                  <a:srgbClr val="FFFF00"/>
                </a:solidFill>
                <a:latin typeface="ML-Revathi" pitchFamily="82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ML-Revathi" pitchFamily="82" charset="0"/>
              </a:rPr>
              <a:t>shÅn</a:t>
            </a:r>
            <a:r>
              <a:rPr lang="en-US" sz="3200" b="1" dirty="0" smtClean="0">
                <a:solidFill>
                  <a:srgbClr val="FFFF00"/>
                </a:solidFill>
                <a:latin typeface="ML-Revathi" pitchFamily="82" charset="0"/>
              </a:rPr>
              <a:t>-</a:t>
            </a:r>
            <a:r>
              <a:rPr lang="en-US" sz="3200" b="1" dirty="0" err="1" smtClean="0">
                <a:solidFill>
                  <a:srgbClr val="FFFF00"/>
                </a:solidFill>
                <a:latin typeface="ML-Revathi" pitchFamily="82" charset="0"/>
              </a:rPr>
              <a:t>Np</a:t>
            </a:r>
            <a:r>
              <a:rPr lang="en-US" sz="3200" b="1" dirty="0" smtClean="0">
                <a:solidFill>
                  <a:srgbClr val="FFFF00"/>
                </a:solidFill>
                <a:latin typeface="ML-Revathi" pitchFamily="82" charset="0"/>
              </a:rPr>
              <a:t>-h-Sp-</a:t>
            </a:r>
            <a:r>
              <a:rPr lang="en-US" sz="3200" b="1" dirty="0" err="1" smtClean="0">
                <a:solidFill>
                  <a:srgbClr val="FFFF00"/>
                </a:solidFill>
                <a:latin typeface="ML-Revathi" pitchFamily="82" charset="0"/>
              </a:rPr>
              <a:t>Ifpw</a:t>
            </a:r>
            <a:r>
              <a:rPr lang="en-US" sz="3200" b="1" dirty="0" smtClean="0">
                <a:solidFill>
                  <a:srgbClr val="FFFF00"/>
                </a:solidFill>
                <a:latin typeface="ML-Revathi" pitchFamily="82" charset="0"/>
              </a:rPr>
              <a:t> </a:t>
            </a:r>
            <a:r>
              <a:rPr lang="en-US" sz="3200" b="1" dirty="0" smtClean="0">
                <a:latin typeface="ML-Revathi" pitchFamily="82" charset="0"/>
              </a:rPr>
              <a:t/>
            </a:r>
            <a:br>
              <a:rPr lang="en-US" sz="3200" b="1" dirty="0" smtClean="0">
                <a:latin typeface="ML-Revathi" pitchFamily="82" charset="0"/>
              </a:rPr>
            </a:br>
            <a:r>
              <a:rPr lang="en-US" sz="3200" b="1" dirty="0" smtClean="0"/>
              <a:t>(Boards and Sockets) </a:t>
            </a:r>
            <a:r>
              <a:rPr lang="en-US" sz="3200" b="1" dirty="0" err="1" smtClean="0"/>
              <a:t>Exo</a:t>
            </a:r>
            <a:r>
              <a:rPr lang="en-US" sz="3200" b="1" dirty="0" smtClean="0"/>
              <a:t>. 26:15-29</a:t>
            </a:r>
            <a:endParaRPr lang="en-US" sz="3200" dirty="0" smtClean="0"/>
          </a:p>
        </p:txBody>
      </p:sp>
      <p:sp>
        <p:nvSpPr>
          <p:cNvPr id="636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5029200" cy="50292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400" b="1" smtClean="0">
                <a:latin typeface="ML-Revathi" pitchFamily="82" charset="0"/>
              </a:rPr>
              <a:t>JZn-c-acw sIm­v, \nhsc \nÂ¡p¶ ]e-I-IÄ ({In-kvXp-hnsâ a\p-jy-Xzw)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smtClean="0">
                <a:latin typeface="ML-Revathi" pitchFamily="82" charset="0"/>
              </a:rPr>
              <a:t>s]m¶v sIm­v s]mXn-bWw</a:t>
            </a:r>
            <a:endParaRPr lang="en-IN" sz="2400" smtClean="0">
              <a:latin typeface="ML-Revathi" pitchFamily="82" charset="0"/>
            </a:endParaRPr>
          </a:p>
          <a:p>
            <a:pPr>
              <a:buFontTx/>
              <a:buNone/>
            </a:pPr>
            <a:r>
              <a:rPr lang="en-US" sz="2400" b="1" smtClean="0">
                <a:latin typeface="ML-Revathi" pitchFamily="82" charset="0"/>
              </a:rPr>
              <a:t>	({In-kvXp-hnsâ ssZh-Xzw)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smtClean="0">
                <a:latin typeface="ML-Revathi" pitchFamily="82" charset="0"/>
              </a:rPr>
              <a:t>shÅnNp-h-Sp-I-fnÂ ({In-kvXp-hnsâ hos­-Sp¸v the)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smtClean="0">
                <a:latin typeface="ML-Revathi" pitchFamily="82" charset="0"/>
              </a:rPr>
              <a:t>hnizmkn þ hos­-Sp-¡-s¸«v, Ipd-hp-IÄ</a:t>
            </a:r>
            <a:r>
              <a:rPr lang="en-IN" sz="2400" b="1" smtClean="0">
                <a:latin typeface="ML-Revathi" pitchFamily="82" charset="0"/>
              </a:rPr>
              <a:t> </a:t>
            </a:r>
            <a:r>
              <a:rPr lang="en-US" sz="2400" b="1" smtClean="0">
                <a:latin typeface="ML-Revathi" pitchFamily="82" charset="0"/>
              </a:rPr>
              <a:t>ssZh-\o-Xn-bmÂ ]cn-l-cn-¡-s¸-«p.</a:t>
            </a:r>
            <a:endParaRPr lang="en-IN" sz="2400" smtClean="0">
              <a:latin typeface="ML-Revathi" pitchFamily="82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smtClean="0">
                <a:latin typeface="ML-Revathi" pitchFamily="82" charset="0"/>
              </a:rPr>
              <a:t>\nhsc \nÂ¡-Ww, temIm-\p-cq-]-cm-I-cp-Xv.</a:t>
            </a:r>
            <a:endParaRPr lang="en-IN" sz="2400" smtClean="0">
              <a:latin typeface="ML-Revathi" pitchFamily="82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400" smtClean="0">
              <a:solidFill>
                <a:srgbClr val="CC0099"/>
              </a:solidFill>
            </a:endParaRPr>
          </a:p>
        </p:txBody>
      </p:sp>
      <p:pic>
        <p:nvPicPr>
          <p:cNvPr id="636934" name="Picture 6" descr="Imag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1600200"/>
            <a:ext cx="2884488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369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369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36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36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36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36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36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0" grpId="0"/>
      <p:bldP spid="63693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err="1" smtClean="0"/>
              <a:t>Anthazhangalum</a:t>
            </a:r>
            <a:r>
              <a:rPr lang="en-US" b="1" dirty="0" smtClean="0">
                <a:latin typeface="ML-Revathi" pitchFamily="82" charset="0"/>
              </a:rPr>
              <a:t> </a:t>
            </a:r>
            <a:r>
              <a:rPr lang="en-US" b="1" dirty="0" err="1" smtClean="0">
                <a:latin typeface="ML-Revathi" pitchFamily="82" charset="0"/>
              </a:rPr>
              <a:t>sImfp</a:t>
            </a:r>
            <a:r>
              <a:rPr lang="en-US" b="1" dirty="0" smtClean="0">
                <a:latin typeface="ML-Revathi" pitchFamily="82" charset="0"/>
              </a:rPr>
              <a:t>-¯p-</a:t>
            </a:r>
            <a:r>
              <a:rPr lang="en-US" b="1" dirty="0" err="1" smtClean="0">
                <a:latin typeface="ML-Revathi" pitchFamily="82" charset="0"/>
              </a:rPr>
              <a:t>Ifpw</a:t>
            </a:r>
            <a:r>
              <a:rPr lang="en-US" b="1" dirty="0" smtClean="0"/>
              <a:t>	(Bars and Rings)</a:t>
            </a:r>
            <a:endParaRPr lang="en-US" dirty="0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90700"/>
            <a:ext cx="5334000" cy="4610100"/>
          </a:xfrm>
        </p:spPr>
        <p:txBody>
          <a:bodyPr/>
          <a:lstStyle/>
          <a:p>
            <a:r>
              <a:rPr lang="en-US" sz="2800" b="1" smtClean="0">
                <a:latin typeface="ML-Aathira" pitchFamily="82" charset="0"/>
              </a:rPr>
              <a:t>A   m-g   Ä JZn-c-acw sIm­v D­m¡n s]m¶v s]mXn-bWw</a:t>
            </a:r>
            <a:endParaRPr lang="en-IN" sz="2800" smtClean="0">
              <a:latin typeface="ML-Aathira" pitchFamily="82" charset="0"/>
            </a:endParaRPr>
          </a:p>
          <a:p>
            <a:r>
              <a:rPr lang="en-US" sz="2800" b="1" smtClean="0">
                <a:latin typeface="ML-Aathira" pitchFamily="82" charset="0"/>
              </a:rPr>
              <a:t>hf-b   - Ä s]m¶v sIm­v D­m-¡n.</a:t>
            </a:r>
            <a:endParaRPr lang="en-IN" sz="2800" smtClean="0">
              <a:latin typeface="ML-Aathira" pitchFamily="82" charset="0"/>
            </a:endParaRPr>
          </a:p>
          <a:p>
            <a:r>
              <a:rPr lang="en-US" sz="2800" b="1" smtClean="0">
                <a:latin typeface="ML-Aathira" pitchFamily="82" charset="0"/>
              </a:rPr>
              <a:t>]e-I-IÄ tNÀ¶v \nÂ¡m³</a:t>
            </a:r>
            <a:endParaRPr lang="en-IN" sz="2800" smtClean="0">
              <a:latin typeface="ML-Aathira" pitchFamily="82" charset="0"/>
            </a:endParaRPr>
          </a:p>
          <a:p>
            <a:r>
              <a:rPr lang="en-US" sz="2800" b="1" smtClean="0">
                <a:latin typeface="ML-Aathira" pitchFamily="82" charset="0"/>
              </a:rPr>
              <a:t>\Sp-hn-es¯ A    m-gw \Sp-hn-eqsS DÅnÂ</a:t>
            </a:r>
            <a:endParaRPr lang="en-IN" sz="2800" smtClean="0">
              <a:latin typeface="ML-Aathira" pitchFamily="82" charset="0"/>
            </a:endParaRPr>
          </a:p>
          <a:p>
            <a:r>
              <a:rPr lang="en-US" sz="2800" b="1" smtClean="0"/>
              <a:t>	Bars kept the sides together, help up against the winds and keeps them together</a:t>
            </a:r>
            <a:endParaRPr lang="en-IN" sz="2800" smtClean="0"/>
          </a:p>
        </p:txBody>
      </p:sp>
      <p:pic>
        <p:nvPicPr>
          <p:cNvPr id="33796" name="Picture 5" descr="Picture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1600200"/>
            <a:ext cx="3124200" cy="457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4" descr="nth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981200"/>
            <a:ext cx="2857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5" descr="ng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95400" y="1981200"/>
            <a:ext cx="2857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6" descr="ng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800" y="2895600"/>
            <a:ext cx="2857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7" descr="nth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3886200"/>
            <a:ext cx="2857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ASHOR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SEASHORE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Eras Medium IT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Eras Medium ITC" pitchFamily="34" charset="0"/>
          </a:defRPr>
        </a:defPPr>
      </a:lstStyle>
    </a:lnDef>
  </a:objectDefaults>
  <a:extraClrSchemeLst>
    <a:extraClrScheme>
      <a:clrScheme name="SEASHORE 1">
        <a:dk1>
          <a:srgbClr val="336699"/>
        </a:dk1>
        <a:lt1>
          <a:srgbClr val="CCCCFF"/>
        </a:lt1>
        <a:dk2>
          <a:srgbClr val="DDDDDD"/>
        </a:dk2>
        <a:lt2>
          <a:srgbClr val="9999FF"/>
        </a:lt2>
        <a:accent1>
          <a:srgbClr val="CCCC00"/>
        </a:accent1>
        <a:accent2>
          <a:srgbClr val="999933"/>
        </a:accent2>
        <a:accent3>
          <a:srgbClr val="E2E2FF"/>
        </a:accent3>
        <a:accent4>
          <a:srgbClr val="2A5682"/>
        </a:accent4>
        <a:accent5>
          <a:srgbClr val="E2E2AA"/>
        </a:accent5>
        <a:accent6>
          <a:srgbClr val="8A8A2D"/>
        </a:accent6>
        <a:hlink>
          <a:srgbClr val="CBCBCB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ASHORE 2">
        <a:dk1>
          <a:srgbClr val="336699"/>
        </a:dk1>
        <a:lt1>
          <a:srgbClr val="CCCCFF"/>
        </a:lt1>
        <a:dk2>
          <a:srgbClr val="000000"/>
        </a:dk2>
        <a:lt2>
          <a:srgbClr val="9999FF"/>
        </a:lt2>
        <a:accent1>
          <a:srgbClr val="CCCC00"/>
        </a:accent1>
        <a:accent2>
          <a:srgbClr val="999933"/>
        </a:accent2>
        <a:accent3>
          <a:srgbClr val="E2E2FF"/>
        </a:accent3>
        <a:accent4>
          <a:srgbClr val="2A5682"/>
        </a:accent4>
        <a:accent5>
          <a:srgbClr val="E2E2AA"/>
        </a:accent5>
        <a:accent6>
          <a:srgbClr val="8A8A2D"/>
        </a:accent6>
        <a:hlink>
          <a:srgbClr val="CBCBCB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ASHOR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EAEAEA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120355</TotalTime>
  <Words>1273</Words>
  <Application>Microsoft PowerPoint</Application>
  <PresentationFormat>On-screen Show (4:3)</PresentationFormat>
  <Paragraphs>214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6" baseType="lpstr">
      <vt:lpstr>Eras Medium ITC</vt:lpstr>
      <vt:lpstr>Arial</vt:lpstr>
      <vt:lpstr>Times New Roman</vt:lpstr>
      <vt:lpstr>ML-TTJaya</vt:lpstr>
      <vt:lpstr>ML-Karthika</vt:lpstr>
      <vt:lpstr>Wingdings</vt:lpstr>
      <vt:lpstr>ML-TTVinay</vt:lpstr>
      <vt:lpstr>ML-Revathi</vt:lpstr>
      <vt:lpstr>Kartika</vt:lpstr>
      <vt:lpstr>ML-TTRevathi</vt:lpstr>
      <vt:lpstr>ML-Ambili</vt:lpstr>
      <vt:lpstr>Castellar</vt:lpstr>
      <vt:lpstr>Courier New</vt:lpstr>
      <vt:lpstr>ML-Aathira</vt:lpstr>
      <vt:lpstr>SEASHORE</vt:lpstr>
      <vt:lpstr>k-am-K-a\ IqSmcw</vt:lpstr>
      <vt:lpstr>]T-\-¯nsâ Bh-iy-IX</vt:lpstr>
      <vt:lpstr>ssZh-¯nsâ hmk-Øew         (]p-d. 25:8)</vt:lpstr>
      <vt:lpstr>ssZhnI c£m-]-²-Xn-bpsS ZÀi\w</vt:lpstr>
      <vt:lpstr>kam-K-a\ IqSm-c-¯nsâ Øm\w</vt:lpstr>
      <vt:lpstr>Slide 6</vt:lpstr>
      <vt:lpstr>Three fold Division</vt:lpstr>
      <vt:lpstr>{]mImcw</vt:lpstr>
      <vt:lpstr>hnip-²-Øew</vt:lpstr>
      <vt:lpstr>AXn-]-cn-ip-²-Øew</vt:lpstr>
      <vt:lpstr>\nÀ½n-Xn¡v 14 hkvXp-¡Ä (Ch {InkvXp-hnsâ hnhn[ characteristics          kqNn-¸n-¡p-¶p) ]pd. 25:3þ7</vt:lpstr>
      <vt:lpstr>Slide 12</vt:lpstr>
      <vt:lpstr>SEVEN ARTICLES OF FURNITURE  Ggv F¶Xv ]qÀ®-kwJy</vt:lpstr>
      <vt:lpstr>{]mIm-chpw Npäp-apÅ ad-Èo-ebpw ]pd.27:9þ18, 38:9þ20</vt:lpstr>
      <vt:lpstr>ad-Èoe (The Fence)</vt:lpstr>
      <vt:lpstr>ad-Èoe þ purpose</vt:lpstr>
      <vt:lpstr>Slide 17</vt:lpstr>
      <vt:lpstr>{]mImchmXnÂ           ( The Gate)</vt:lpstr>
      <vt:lpstr>Slide 19</vt:lpstr>
      <vt:lpstr>hmXn-ensâ \nÀ½nXn</vt:lpstr>
      <vt:lpstr>hmXn-ensâ {]kàn</vt:lpstr>
      <vt:lpstr>Xm{a-bm-K-]oTw (The Brazen Alter)  ]pd. 27:1þ8, 38:1-þ7</vt:lpstr>
      <vt:lpstr>\nÀ½nXn </vt:lpstr>
      <vt:lpstr>{]tXy-I-X-IÄ</vt:lpstr>
      <vt:lpstr>A©v F¶ kwJy ssZh-Ir]</vt:lpstr>
      <vt:lpstr>Purpose of Alter</vt:lpstr>
      <vt:lpstr>Xm{a-s¯m«n  (Laver)  ]pd. 30:17-þ21, 38:8</vt:lpstr>
      <vt:lpstr>Xncp-\n-hm-kw ]pd. 26:15þ30</vt:lpstr>
      <vt:lpstr>Xncp\n-hm-k-¯nsâ N«-¡qSv</vt:lpstr>
      <vt:lpstr>]e-I-I-fpw, shÅn-Np-h-Sp-Ifpw  (Boards and Sockets) Exo. 26:15-29</vt:lpstr>
      <vt:lpstr>Anthazhangalum sImfp-¯p-Ifpw (Bars and Rings)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Mattie Alnutt</dc:creator>
  <cp:lastModifiedBy>user</cp:lastModifiedBy>
  <cp:revision>411</cp:revision>
  <dcterms:created xsi:type="dcterms:W3CDTF">2003-01-15T18:22:07Z</dcterms:created>
  <dcterms:modified xsi:type="dcterms:W3CDTF">2012-07-08T14:26:10Z</dcterms:modified>
</cp:coreProperties>
</file>